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6"/>
  </p:notesMasterIdLst>
  <p:sldIdLst>
    <p:sldId id="256" r:id="rId5"/>
    <p:sldId id="261" r:id="rId6"/>
    <p:sldId id="257" r:id="rId7"/>
    <p:sldId id="258" r:id="rId8"/>
    <p:sldId id="262" r:id="rId9"/>
    <p:sldId id="260" r:id="rId10"/>
    <p:sldId id="259" r:id="rId11"/>
    <p:sldId id="263" r:id="rId12"/>
    <p:sldId id="265" r:id="rId13"/>
    <p:sldId id="268"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8177"/>
    <a:srgbClr val="FF9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1F9CC-DC8C-4CF2-AFAA-8DC40CAB8566}" v="144" dt="2023-12-12T23:48:29.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p:scale>
          <a:sx n="150" d="100"/>
          <a:sy n="150" d="100"/>
        </p:scale>
        <p:origin x="-5094" y="-9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n, Catarina L" userId="055f424c-5a88-4e6e-9e88-d4462ff2eeee" providerId="ADAL" clId="{E011F9CC-DC8C-4CF2-AFAA-8DC40CAB8566}"/>
    <pc:docChg chg="undo custSel addSld delSld modSld sldOrd">
      <pc:chgData name="Pien, Catarina L" userId="055f424c-5a88-4e6e-9e88-d4462ff2eeee" providerId="ADAL" clId="{E011F9CC-DC8C-4CF2-AFAA-8DC40CAB8566}" dt="2023-12-12T23:54:59.106" v="1381" actId="962"/>
      <pc:docMkLst>
        <pc:docMk/>
      </pc:docMkLst>
      <pc:sldChg chg="modSp mod">
        <pc:chgData name="Pien, Catarina L" userId="055f424c-5a88-4e6e-9e88-d4462ff2eeee" providerId="ADAL" clId="{E011F9CC-DC8C-4CF2-AFAA-8DC40CAB8566}" dt="2023-12-12T23:47:18.150" v="661" actId="962"/>
        <pc:sldMkLst>
          <pc:docMk/>
          <pc:sldMk cId="14347964" sldId="256"/>
        </pc:sldMkLst>
        <pc:picChg chg="mod">
          <ac:chgData name="Pien, Catarina L" userId="055f424c-5a88-4e6e-9e88-d4462ff2eeee" providerId="ADAL" clId="{E011F9CC-DC8C-4CF2-AFAA-8DC40CAB8566}" dt="2023-12-12T23:47:18.150" v="661" actId="962"/>
          <ac:picMkLst>
            <pc:docMk/>
            <pc:sldMk cId="14347964" sldId="256"/>
            <ac:picMk id="20" creationId="{1689ED30-294B-17CC-1F3E-68653EA61D01}"/>
          </ac:picMkLst>
        </pc:picChg>
      </pc:sldChg>
      <pc:sldChg chg="modSp mod">
        <pc:chgData name="Pien, Catarina L" userId="055f424c-5a88-4e6e-9e88-d4462ff2eeee" providerId="ADAL" clId="{E011F9CC-DC8C-4CF2-AFAA-8DC40CAB8566}" dt="2023-12-12T23:54:59.106" v="1381" actId="962"/>
        <pc:sldMkLst>
          <pc:docMk/>
          <pc:sldMk cId="3429150797" sldId="258"/>
        </pc:sldMkLst>
        <pc:picChg chg="mod">
          <ac:chgData name="Pien, Catarina L" userId="055f424c-5a88-4e6e-9e88-d4462ff2eeee" providerId="ADAL" clId="{E011F9CC-DC8C-4CF2-AFAA-8DC40CAB8566}" dt="2023-12-12T23:47:45.922" v="738" actId="962"/>
          <ac:picMkLst>
            <pc:docMk/>
            <pc:sldMk cId="3429150797" sldId="258"/>
            <ac:picMk id="15" creationId="{280FCCFF-7725-B85A-8C13-0FC0FD8DD504}"/>
          </ac:picMkLst>
        </pc:picChg>
        <pc:picChg chg="mod">
          <ac:chgData name="Pien, Catarina L" userId="055f424c-5a88-4e6e-9e88-d4462ff2eeee" providerId="ADAL" clId="{E011F9CC-DC8C-4CF2-AFAA-8DC40CAB8566}" dt="2023-12-12T23:53:38.257" v="885" actId="962"/>
          <ac:picMkLst>
            <pc:docMk/>
            <pc:sldMk cId="3429150797" sldId="258"/>
            <ac:picMk id="16" creationId="{D6CA003F-04C2-A00A-E9F4-1C3EC8B20115}"/>
          </ac:picMkLst>
        </pc:picChg>
        <pc:picChg chg="mod">
          <ac:chgData name="Pien, Catarina L" userId="055f424c-5a88-4e6e-9e88-d4462ff2eeee" providerId="ADAL" clId="{E011F9CC-DC8C-4CF2-AFAA-8DC40CAB8566}" dt="2023-12-12T23:53:54.197" v="939" actId="962"/>
          <ac:picMkLst>
            <pc:docMk/>
            <pc:sldMk cId="3429150797" sldId="258"/>
            <ac:picMk id="17" creationId="{896E396A-1EED-6683-CD0A-367746E072F3}"/>
          </ac:picMkLst>
        </pc:picChg>
        <pc:picChg chg="mod">
          <ac:chgData name="Pien, Catarina L" userId="055f424c-5a88-4e6e-9e88-d4462ff2eeee" providerId="ADAL" clId="{E011F9CC-DC8C-4CF2-AFAA-8DC40CAB8566}" dt="2023-12-12T23:54:04.050" v="1027" actId="962"/>
          <ac:picMkLst>
            <pc:docMk/>
            <pc:sldMk cId="3429150797" sldId="258"/>
            <ac:picMk id="18" creationId="{487EF66B-87DA-E29F-15EE-6B87B4CB258D}"/>
          </ac:picMkLst>
        </pc:picChg>
        <pc:picChg chg="mod">
          <ac:chgData name="Pien, Catarina L" userId="055f424c-5a88-4e6e-9e88-d4462ff2eeee" providerId="ADAL" clId="{E011F9CC-DC8C-4CF2-AFAA-8DC40CAB8566}" dt="2023-12-12T23:54:30.510" v="1243" actId="962"/>
          <ac:picMkLst>
            <pc:docMk/>
            <pc:sldMk cId="3429150797" sldId="258"/>
            <ac:picMk id="19" creationId="{33479C34-1781-F396-7D21-214AEE2BD374}"/>
          </ac:picMkLst>
        </pc:picChg>
        <pc:picChg chg="mod">
          <ac:chgData name="Pien, Catarina L" userId="055f424c-5a88-4e6e-9e88-d4462ff2eeee" providerId="ADAL" clId="{E011F9CC-DC8C-4CF2-AFAA-8DC40CAB8566}" dt="2023-12-12T23:54:14.339" v="1127" actId="962"/>
          <ac:picMkLst>
            <pc:docMk/>
            <pc:sldMk cId="3429150797" sldId="258"/>
            <ac:picMk id="20" creationId="{1394F504-CF1D-9DF3-C61E-870189DC8CC9}"/>
          </ac:picMkLst>
        </pc:picChg>
        <pc:picChg chg="mod">
          <ac:chgData name="Pien, Catarina L" userId="055f424c-5a88-4e6e-9e88-d4462ff2eeee" providerId="ADAL" clId="{E011F9CC-DC8C-4CF2-AFAA-8DC40CAB8566}" dt="2023-12-12T23:54:46.547" v="1305" actId="962"/>
          <ac:picMkLst>
            <pc:docMk/>
            <pc:sldMk cId="3429150797" sldId="258"/>
            <ac:picMk id="21" creationId="{DB0710E0-D9E8-8113-F5C0-1BF33138FC7C}"/>
          </ac:picMkLst>
        </pc:picChg>
        <pc:picChg chg="mod">
          <ac:chgData name="Pien, Catarina L" userId="055f424c-5a88-4e6e-9e88-d4462ff2eeee" providerId="ADAL" clId="{E011F9CC-DC8C-4CF2-AFAA-8DC40CAB8566}" dt="2023-12-12T23:54:59.106" v="1381" actId="962"/>
          <ac:picMkLst>
            <pc:docMk/>
            <pc:sldMk cId="3429150797" sldId="258"/>
            <ac:picMk id="22" creationId="{93924867-C6E8-ACCF-9ADA-4DE89D7EECDB}"/>
          </ac:picMkLst>
        </pc:picChg>
      </pc:sldChg>
      <pc:sldChg chg="modSp mod">
        <pc:chgData name="Pien, Catarina L" userId="055f424c-5a88-4e6e-9e88-d4462ff2eeee" providerId="ADAL" clId="{E011F9CC-DC8C-4CF2-AFAA-8DC40CAB8566}" dt="2023-12-12T23:48:07.016" v="806" actId="962"/>
        <pc:sldMkLst>
          <pc:docMk/>
          <pc:sldMk cId="968929776" sldId="259"/>
        </pc:sldMkLst>
        <pc:spChg chg="mod">
          <ac:chgData name="Pien, Catarina L" userId="055f424c-5a88-4e6e-9e88-d4462ff2eeee" providerId="ADAL" clId="{E011F9CC-DC8C-4CF2-AFAA-8DC40CAB8566}" dt="2023-12-12T23:48:07.016" v="806" actId="962"/>
          <ac:spMkLst>
            <pc:docMk/>
            <pc:sldMk cId="968929776" sldId="259"/>
            <ac:spMk id="4" creationId="{660FC951-0542-A7B1-B3AD-D3CE6184AFED}"/>
          </ac:spMkLst>
        </pc:spChg>
      </pc:sldChg>
      <pc:sldChg chg="modSp mod">
        <pc:chgData name="Pien, Catarina L" userId="055f424c-5a88-4e6e-9e88-d4462ff2eeee" providerId="ADAL" clId="{E011F9CC-DC8C-4CF2-AFAA-8DC40CAB8566}" dt="2023-12-12T23:48:04.742" v="805" actId="962"/>
        <pc:sldMkLst>
          <pc:docMk/>
          <pc:sldMk cId="1996639527" sldId="260"/>
        </pc:sldMkLst>
        <pc:spChg chg="mod">
          <ac:chgData name="Pien, Catarina L" userId="055f424c-5a88-4e6e-9e88-d4462ff2eeee" providerId="ADAL" clId="{E011F9CC-DC8C-4CF2-AFAA-8DC40CAB8566}" dt="2023-12-12T23:48:04.742" v="805" actId="962"/>
          <ac:spMkLst>
            <pc:docMk/>
            <pc:sldMk cId="1996639527" sldId="260"/>
            <ac:spMk id="4" creationId="{4132AA94-DE47-39EF-BC1C-DDC73EF027A2}"/>
          </ac:spMkLst>
        </pc:spChg>
      </pc:sldChg>
      <pc:sldChg chg="modSp">
        <pc:chgData name="Pien, Catarina L" userId="055f424c-5a88-4e6e-9e88-d4462ff2eeee" providerId="ADAL" clId="{E011F9CC-DC8C-4CF2-AFAA-8DC40CAB8566}" dt="2023-12-12T23:47:30.480" v="737" actId="962"/>
        <pc:sldMkLst>
          <pc:docMk/>
          <pc:sldMk cId="3153618150" sldId="261"/>
        </pc:sldMkLst>
        <pc:graphicFrameChg chg="mod">
          <ac:chgData name="Pien, Catarina L" userId="055f424c-5a88-4e6e-9e88-d4462ff2eeee" providerId="ADAL" clId="{E011F9CC-DC8C-4CF2-AFAA-8DC40CAB8566}" dt="2023-12-12T23:47:30.480" v="737" actId="962"/>
          <ac:graphicFrameMkLst>
            <pc:docMk/>
            <pc:sldMk cId="3153618150" sldId="261"/>
            <ac:graphicFrameMk id="5" creationId="{51F7548E-C5E1-6F58-6D2A-978E74F13A69}"/>
          </ac:graphicFrameMkLst>
        </pc:graphicFrameChg>
      </pc:sldChg>
      <pc:sldChg chg="modSp mod">
        <pc:chgData name="Pien, Catarina L" userId="055f424c-5a88-4e6e-9e88-d4462ff2eeee" providerId="ADAL" clId="{E011F9CC-DC8C-4CF2-AFAA-8DC40CAB8566}" dt="2023-12-12T23:48:20.948" v="809" actId="33553"/>
        <pc:sldMkLst>
          <pc:docMk/>
          <pc:sldMk cId="110182335" sldId="262"/>
        </pc:sldMkLst>
        <pc:spChg chg="mod">
          <ac:chgData name="Pien, Catarina L" userId="055f424c-5a88-4e6e-9e88-d4462ff2eeee" providerId="ADAL" clId="{E011F9CC-DC8C-4CF2-AFAA-8DC40CAB8566}" dt="2023-12-12T23:48:20.948" v="809" actId="33553"/>
          <ac:spMkLst>
            <pc:docMk/>
            <pc:sldMk cId="110182335" sldId="262"/>
            <ac:spMk id="12" creationId="{98B4693C-95D7-7942-C105-40EC2A2F6107}"/>
          </ac:spMkLst>
        </pc:spChg>
        <pc:spChg chg="mod">
          <ac:chgData name="Pien, Catarina L" userId="055f424c-5a88-4e6e-9e88-d4462ff2eeee" providerId="ADAL" clId="{E011F9CC-DC8C-4CF2-AFAA-8DC40CAB8566}" dt="2023-12-12T23:47:51.443" v="740" actId="962"/>
          <ac:spMkLst>
            <pc:docMk/>
            <pc:sldMk cId="110182335" sldId="262"/>
            <ac:spMk id="13" creationId="{8A68B46B-AE15-D1BF-125B-7D7F4281E025}"/>
          </ac:spMkLst>
        </pc:spChg>
        <pc:grpChg chg="mod">
          <ac:chgData name="Pien, Catarina L" userId="055f424c-5a88-4e6e-9e88-d4462ff2eeee" providerId="ADAL" clId="{E011F9CC-DC8C-4CF2-AFAA-8DC40CAB8566}" dt="2023-12-12T23:47:49.861" v="739" actId="962"/>
          <ac:grpSpMkLst>
            <pc:docMk/>
            <pc:sldMk cId="110182335" sldId="262"/>
            <ac:grpSpMk id="4" creationId="{673A5945-7C2D-9FBF-793B-47C7317C4948}"/>
          </ac:grpSpMkLst>
        </pc:grpChg>
      </pc:sldChg>
      <pc:sldChg chg="modSp ord">
        <pc:chgData name="Pien, Catarina L" userId="055f424c-5a88-4e6e-9e88-d4462ff2eeee" providerId="ADAL" clId="{E011F9CC-DC8C-4CF2-AFAA-8DC40CAB8566}" dt="2023-12-12T23:48:09.363" v="807" actId="962"/>
        <pc:sldMkLst>
          <pc:docMk/>
          <pc:sldMk cId="1970514214" sldId="263"/>
        </pc:sldMkLst>
        <pc:graphicFrameChg chg="mod">
          <ac:chgData name="Pien, Catarina L" userId="055f424c-5a88-4e6e-9e88-d4462ff2eeee" providerId="ADAL" clId="{E011F9CC-DC8C-4CF2-AFAA-8DC40CAB8566}" dt="2023-12-12T23:48:09.363" v="807" actId="962"/>
          <ac:graphicFrameMkLst>
            <pc:docMk/>
            <pc:sldMk cId="1970514214" sldId="263"/>
            <ac:graphicFrameMk id="14" creationId="{F1A674DA-F6E2-2374-A950-22D9BE218A76}"/>
          </ac:graphicFrameMkLst>
        </pc:graphicFrameChg>
      </pc:sldChg>
      <pc:sldChg chg="modSp new del mod">
        <pc:chgData name="Pien, Catarina L" userId="055f424c-5a88-4e6e-9e88-d4462ff2eeee" providerId="ADAL" clId="{E011F9CC-DC8C-4CF2-AFAA-8DC40CAB8566}" dt="2023-12-05T00:59:26.169" v="344" actId="47"/>
        <pc:sldMkLst>
          <pc:docMk/>
          <pc:sldMk cId="767863817" sldId="264"/>
        </pc:sldMkLst>
        <pc:spChg chg="mod">
          <ac:chgData name="Pien, Catarina L" userId="055f424c-5a88-4e6e-9e88-d4462ff2eeee" providerId="ADAL" clId="{E011F9CC-DC8C-4CF2-AFAA-8DC40CAB8566}" dt="2023-12-05T00:52:10.897" v="40" actId="27636"/>
          <ac:spMkLst>
            <pc:docMk/>
            <pc:sldMk cId="767863817" sldId="264"/>
            <ac:spMk id="3" creationId="{940E987F-5DAF-8988-A564-29AA09A2223B}"/>
          </ac:spMkLst>
        </pc:spChg>
      </pc:sldChg>
      <pc:sldChg chg="addSp delSp modSp new mod ord setBg setClrOvrMap modNotesTx">
        <pc:chgData name="Pien, Catarina L" userId="055f424c-5a88-4e6e-9e88-d4462ff2eeee" providerId="ADAL" clId="{E011F9CC-DC8C-4CF2-AFAA-8DC40CAB8566}" dt="2023-12-12T23:48:26.185" v="810" actId="33553"/>
        <pc:sldMkLst>
          <pc:docMk/>
          <pc:sldMk cId="3624824312" sldId="265"/>
        </pc:sldMkLst>
        <pc:spChg chg="add mod ord">
          <ac:chgData name="Pien, Catarina L" userId="055f424c-5a88-4e6e-9e88-d4462ff2eeee" providerId="ADAL" clId="{E011F9CC-DC8C-4CF2-AFAA-8DC40CAB8566}" dt="2023-12-05T01:15:36.857" v="617" actId="20577"/>
          <ac:spMkLst>
            <pc:docMk/>
            <pc:sldMk cId="3624824312" sldId="265"/>
            <ac:spMk id="2" creationId="{7358E4FB-AF29-085E-8C80-BBDF172DFC94}"/>
          </ac:spMkLst>
        </pc:spChg>
        <pc:spChg chg="add mod">
          <ac:chgData name="Pien, Catarina L" userId="055f424c-5a88-4e6e-9e88-d4462ff2eeee" providerId="ADAL" clId="{E011F9CC-DC8C-4CF2-AFAA-8DC40CAB8566}" dt="2023-12-12T23:48:26.185" v="810" actId="33553"/>
          <ac:spMkLst>
            <pc:docMk/>
            <pc:sldMk cId="3624824312" sldId="265"/>
            <ac:spMk id="3" creationId="{FEAD89AD-9CEC-8A66-34BC-FD50DD746E6B}"/>
          </ac:spMkLst>
        </pc:spChg>
        <pc:spChg chg="add del">
          <ac:chgData name="Pien, Catarina L" userId="055f424c-5a88-4e6e-9e88-d4462ff2eeee" providerId="ADAL" clId="{E011F9CC-DC8C-4CF2-AFAA-8DC40CAB8566}" dt="2023-12-05T01:14:56.812" v="597" actId="26606"/>
          <ac:spMkLst>
            <pc:docMk/>
            <pc:sldMk cId="3624824312" sldId="265"/>
            <ac:spMk id="7" creationId="{416A0E3C-60E6-4F39-BC55-5F7C224E1F7C}"/>
          </ac:spMkLst>
        </pc:spChg>
        <pc:spChg chg="add del">
          <ac:chgData name="Pien, Catarina L" userId="055f424c-5a88-4e6e-9e88-d4462ff2eeee" providerId="ADAL" clId="{E011F9CC-DC8C-4CF2-AFAA-8DC40CAB8566}" dt="2023-12-05T01:14:56.812" v="597" actId="26606"/>
          <ac:spMkLst>
            <pc:docMk/>
            <pc:sldMk cId="3624824312" sldId="265"/>
            <ac:spMk id="11" creationId="{C843AFC8-D8D0-4784-B08C-6324FA88E6DD}"/>
          </ac:spMkLst>
        </pc:spChg>
        <pc:spChg chg="add del">
          <ac:chgData name="Pien, Catarina L" userId="055f424c-5a88-4e6e-9e88-d4462ff2eeee" providerId="ADAL" clId="{E011F9CC-DC8C-4CF2-AFAA-8DC40CAB8566}" dt="2023-12-05T01:14:56.812" v="597" actId="26606"/>
          <ac:spMkLst>
            <pc:docMk/>
            <pc:sldMk cId="3624824312" sldId="265"/>
            <ac:spMk id="13" creationId="{854B1A56-8AFB-4D4F-8D98-1E832D6FFE67}"/>
          </ac:spMkLst>
        </pc:spChg>
        <pc:spChg chg="add del">
          <ac:chgData name="Pien, Catarina L" userId="055f424c-5a88-4e6e-9e88-d4462ff2eeee" providerId="ADAL" clId="{E011F9CC-DC8C-4CF2-AFAA-8DC40CAB8566}" dt="2023-12-05T01:14:53.414" v="595" actId="26606"/>
          <ac:spMkLst>
            <pc:docMk/>
            <pc:sldMk cId="3624824312" sldId="265"/>
            <ac:spMk id="18" creationId="{416A0E3C-60E6-4F39-BC55-5F7C224E1F7C}"/>
          </ac:spMkLst>
        </pc:spChg>
        <pc:spChg chg="add del">
          <ac:chgData name="Pien, Catarina L" userId="055f424c-5a88-4e6e-9e88-d4462ff2eeee" providerId="ADAL" clId="{E011F9CC-DC8C-4CF2-AFAA-8DC40CAB8566}" dt="2023-12-05T01:14:53.414" v="595" actId="26606"/>
          <ac:spMkLst>
            <pc:docMk/>
            <pc:sldMk cId="3624824312" sldId="265"/>
            <ac:spMk id="22" creationId="{C8DD82D3-D002-45B0-B16A-82B3DA4EFDDB}"/>
          </ac:spMkLst>
        </pc:spChg>
        <pc:spChg chg="add del">
          <ac:chgData name="Pien, Catarina L" userId="055f424c-5a88-4e6e-9e88-d4462ff2eeee" providerId="ADAL" clId="{E011F9CC-DC8C-4CF2-AFAA-8DC40CAB8566}" dt="2023-12-05T01:14:56.812" v="597" actId="26606"/>
          <ac:spMkLst>
            <pc:docMk/>
            <pc:sldMk cId="3624824312" sldId="265"/>
            <ac:spMk id="26" creationId="{416A0E3C-60E6-4F39-BC55-5F7C224E1F7C}"/>
          </ac:spMkLst>
        </pc:spChg>
        <pc:spChg chg="add del">
          <ac:chgData name="Pien, Catarina L" userId="055f424c-5a88-4e6e-9e88-d4462ff2eeee" providerId="ADAL" clId="{E011F9CC-DC8C-4CF2-AFAA-8DC40CAB8566}" dt="2023-12-05T01:14:56.812" v="597" actId="26606"/>
          <ac:spMkLst>
            <pc:docMk/>
            <pc:sldMk cId="3624824312" sldId="265"/>
            <ac:spMk id="28" creationId="{C843AFC8-D8D0-4784-B08C-6324FA88E6DD}"/>
          </ac:spMkLst>
        </pc:spChg>
        <pc:spChg chg="add del">
          <ac:chgData name="Pien, Catarina L" userId="055f424c-5a88-4e6e-9e88-d4462ff2eeee" providerId="ADAL" clId="{E011F9CC-DC8C-4CF2-AFAA-8DC40CAB8566}" dt="2023-12-05T01:14:56.812" v="597" actId="26606"/>
          <ac:spMkLst>
            <pc:docMk/>
            <pc:sldMk cId="3624824312" sldId="265"/>
            <ac:spMk id="29" creationId="{854B1A56-8AFB-4D4F-8D98-1E832D6FFE67}"/>
          </ac:spMkLst>
        </pc:spChg>
        <pc:cxnChg chg="add del">
          <ac:chgData name="Pien, Catarina L" userId="055f424c-5a88-4e6e-9e88-d4462ff2eeee" providerId="ADAL" clId="{E011F9CC-DC8C-4CF2-AFAA-8DC40CAB8566}" dt="2023-12-05T01:14:56.812" v="597" actId="26606"/>
          <ac:cxnSpMkLst>
            <pc:docMk/>
            <pc:sldMk cId="3624824312" sldId="265"/>
            <ac:cxnSpMk id="9" creationId="{C5025DAC-8B93-4160-B017-3A274A5828C0}"/>
          </ac:cxnSpMkLst>
        </pc:cxnChg>
        <pc:cxnChg chg="add del">
          <ac:chgData name="Pien, Catarina L" userId="055f424c-5a88-4e6e-9e88-d4462ff2eeee" providerId="ADAL" clId="{E011F9CC-DC8C-4CF2-AFAA-8DC40CAB8566}" dt="2023-12-05T01:14:53.414" v="595" actId="26606"/>
          <ac:cxnSpMkLst>
            <pc:docMk/>
            <pc:sldMk cId="3624824312" sldId="265"/>
            <ac:cxnSpMk id="20" creationId="{C5025DAC-8B93-4160-B017-3A274A5828C0}"/>
          </ac:cxnSpMkLst>
        </pc:cxnChg>
        <pc:cxnChg chg="add del">
          <ac:chgData name="Pien, Catarina L" userId="055f424c-5a88-4e6e-9e88-d4462ff2eeee" providerId="ADAL" clId="{E011F9CC-DC8C-4CF2-AFAA-8DC40CAB8566}" dt="2023-12-05T01:14:53.414" v="595" actId="26606"/>
          <ac:cxnSpMkLst>
            <pc:docMk/>
            <pc:sldMk cId="3624824312" sldId="265"/>
            <ac:cxnSpMk id="24" creationId="{9F09C252-16FE-4557-AD6D-BB5CA773496C}"/>
          </ac:cxnSpMkLst>
        </pc:cxnChg>
        <pc:cxnChg chg="add del">
          <ac:chgData name="Pien, Catarina L" userId="055f424c-5a88-4e6e-9e88-d4462ff2eeee" providerId="ADAL" clId="{E011F9CC-DC8C-4CF2-AFAA-8DC40CAB8566}" dt="2023-12-05T01:14:56.812" v="597" actId="26606"/>
          <ac:cxnSpMkLst>
            <pc:docMk/>
            <pc:sldMk cId="3624824312" sldId="265"/>
            <ac:cxnSpMk id="27" creationId="{C5025DAC-8B93-4160-B017-3A274A5828C0}"/>
          </ac:cxnSpMkLst>
        </pc:cxnChg>
      </pc:sldChg>
      <pc:sldChg chg="modSp add del mod">
        <pc:chgData name="Pien, Catarina L" userId="055f424c-5a88-4e6e-9e88-d4462ff2eeee" providerId="ADAL" clId="{E011F9CC-DC8C-4CF2-AFAA-8DC40CAB8566}" dt="2023-12-05T00:59:21.100" v="343" actId="47"/>
        <pc:sldMkLst>
          <pc:docMk/>
          <pc:sldMk cId="3097500214" sldId="266"/>
        </pc:sldMkLst>
        <pc:spChg chg="mod">
          <ac:chgData name="Pien, Catarina L" userId="055f424c-5a88-4e6e-9e88-d4462ff2eeee" providerId="ADAL" clId="{E011F9CC-DC8C-4CF2-AFAA-8DC40CAB8566}" dt="2023-12-05T00:55:35.266" v="87" actId="1076"/>
          <ac:spMkLst>
            <pc:docMk/>
            <pc:sldMk cId="3097500214" sldId="266"/>
            <ac:spMk id="2" creationId="{7358E4FB-AF29-085E-8C80-BBDF172DFC94}"/>
          </ac:spMkLst>
        </pc:spChg>
      </pc:sldChg>
      <pc:sldChg chg="addSp new del mod">
        <pc:chgData name="Pien, Catarina L" userId="055f424c-5a88-4e6e-9e88-d4462ff2eeee" providerId="ADAL" clId="{E011F9CC-DC8C-4CF2-AFAA-8DC40CAB8566}" dt="2023-12-05T01:03:08.826" v="413" actId="47"/>
        <pc:sldMkLst>
          <pc:docMk/>
          <pc:sldMk cId="1586806411" sldId="267"/>
        </pc:sldMkLst>
        <pc:spChg chg="add">
          <ac:chgData name="Pien, Catarina L" userId="055f424c-5a88-4e6e-9e88-d4462ff2eeee" providerId="ADAL" clId="{E011F9CC-DC8C-4CF2-AFAA-8DC40CAB8566}" dt="2023-12-05T00:55:48.375" v="90" actId="22"/>
          <ac:spMkLst>
            <pc:docMk/>
            <pc:sldMk cId="1586806411" sldId="267"/>
            <ac:spMk id="3" creationId="{3CCAB065-286C-0444-EA72-C656C6DE8AE4}"/>
          </ac:spMkLst>
        </pc:spChg>
      </pc:sldChg>
      <pc:sldChg chg="addSp delSp modSp add mod setBg setClrOvrMap delDesignElem modNotesTx">
        <pc:chgData name="Pien, Catarina L" userId="055f424c-5a88-4e6e-9e88-d4462ff2eeee" providerId="ADAL" clId="{E011F9CC-DC8C-4CF2-AFAA-8DC40CAB8566}" dt="2023-12-12T23:48:27.936" v="811" actId="33553"/>
        <pc:sldMkLst>
          <pc:docMk/>
          <pc:sldMk cId="3862301637" sldId="268"/>
        </pc:sldMkLst>
        <pc:spChg chg="del mod">
          <ac:chgData name="Pien, Catarina L" userId="055f424c-5a88-4e6e-9e88-d4462ff2eeee" providerId="ADAL" clId="{E011F9CC-DC8C-4CF2-AFAA-8DC40CAB8566}" dt="2023-12-05T01:12:36.864" v="537" actId="26606"/>
          <ac:spMkLst>
            <pc:docMk/>
            <pc:sldMk cId="3862301637" sldId="268"/>
            <ac:spMk id="2" creationId="{7358E4FB-AF29-085E-8C80-BBDF172DFC94}"/>
          </ac:spMkLst>
        </pc:spChg>
        <pc:spChg chg="mod">
          <ac:chgData name="Pien, Catarina L" userId="055f424c-5a88-4e6e-9e88-d4462ff2eeee" providerId="ADAL" clId="{E011F9CC-DC8C-4CF2-AFAA-8DC40CAB8566}" dt="2023-12-12T23:48:27.936" v="811" actId="33553"/>
          <ac:spMkLst>
            <pc:docMk/>
            <pc:sldMk cId="3862301637" sldId="268"/>
            <ac:spMk id="3" creationId="{FEAD89AD-9CEC-8A66-34BC-FD50DD746E6B}"/>
          </ac:spMkLst>
        </pc:spChg>
        <pc:spChg chg="add">
          <ac:chgData name="Pien, Catarina L" userId="055f424c-5a88-4e6e-9e88-d4462ff2eeee" providerId="ADAL" clId="{E011F9CC-DC8C-4CF2-AFAA-8DC40CAB8566}" dt="2023-12-05T01:12:36.864" v="537" actId="26606"/>
          <ac:spMkLst>
            <pc:docMk/>
            <pc:sldMk cId="3862301637" sldId="268"/>
            <ac:spMk id="6" creationId="{416A0E3C-60E6-4F39-BC55-5F7C224E1F7C}"/>
          </ac:spMkLst>
        </pc:spChg>
        <pc:spChg chg="del">
          <ac:chgData name="Pien, Catarina L" userId="055f424c-5a88-4e6e-9e88-d4462ff2eeee" providerId="ADAL" clId="{E011F9CC-DC8C-4CF2-AFAA-8DC40CAB8566}" dt="2023-12-05T01:00:47.874" v="365"/>
          <ac:spMkLst>
            <pc:docMk/>
            <pc:sldMk cId="3862301637" sldId="268"/>
            <ac:spMk id="7" creationId="{416A0E3C-60E6-4F39-BC55-5F7C224E1F7C}"/>
          </ac:spMkLst>
        </pc:spChg>
        <pc:spChg chg="add">
          <ac:chgData name="Pien, Catarina L" userId="055f424c-5a88-4e6e-9e88-d4462ff2eeee" providerId="ADAL" clId="{E011F9CC-DC8C-4CF2-AFAA-8DC40CAB8566}" dt="2023-12-05T01:12:36.864" v="537" actId="26606"/>
          <ac:spMkLst>
            <pc:docMk/>
            <pc:sldMk cId="3862301637" sldId="268"/>
            <ac:spMk id="10" creationId="{0F6F1E82-F603-49E4-9641-09EEA984A343}"/>
          </ac:spMkLst>
        </pc:spChg>
        <pc:spChg chg="del">
          <ac:chgData name="Pien, Catarina L" userId="055f424c-5a88-4e6e-9e88-d4462ff2eeee" providerId="ADAL" clId="{E011F9CC-DC8C-4CF2-AFAA-8DC40CAB8566}" dt="2023-12-05T01:00:47.874" v="365"/>
          <ac:spMkLst>
            <pc:docMk/>
            <pc:sldMk cId="3862301637" sldId="268"/>
            <ac:spMk id="11" creationId="{C843AFC8-D8D0-4784-B08C-6324FA88E6DD}"/>
          </ac:spMkLst>
        </pc:spChg>
        <pc:spChg chg="del">
          <ac:chgData name="Pien, Catarina L" userId="055f424c-5a88-4e6e-9e88-d4462ff2eeee" providerId="ADAL" clId="{E011F9CC-DC8C-4CF2-AFAA-8DC40CAB8566}" dt="2023-12-05T01:00:47.874" v="365"/>
          <ac:spMkLst>
            <pc:docMk/>
            <pc:sldMk cId="3862301637" sldId="268"/>
            <ac:spMk id="13" creationId="{854B1A56-8AFB-4D4F-8D98-1E832D6FFE67}"/>
          </ac:spMkLst>
        </pc:spChg>
        <pc:spChg chg="add">
          <ac:chgData name="Pien, Catarina L" userId="055f424c-5a88-4e6e-9e88-d4462ff2eeee" providerId="ADAL" clId="{E011F9CC-DC8C-4CF2-AFAA-8DC40CAB8566}" dt="2023-12-05T01:12:36.864" v="537" actId="26606"/>
          <ac:spMkLst>
            <pc:docMk/>
            <pc:sldMk cId="3862301637" sldId="268"/>
            <ac:spMk id="17" creationId="{9D1595AB-90F6-488F-B5E3-F8CFCC8FAA19}"/>
          </ac:spMkLst>
        </pc:spChg>
        <pc:graphicFrameChg chg="add mod modGraphic">
          <ac:chgData name="Pien, Catarina L" userId="055f424c-5a88-4e6e-9e88-d4462ff2eeee" providerId="ADAL" clId="{E011F9CC-DC8C-4CF2-AFAA-8DC40CAB8566}" dt="2023-12-12T23:48:12.210" v="808" actId="962"/>
          <ac:graphicFrameMkLst>
            <pc:docMk/>
            <pc:sldMk cId="3862301637" sldId="268"/>
            <ac:graphicFrameMk id="5" creationId="{BD214D85-87F2-2432-3E42-F844745E2B53}"/>
          </ac:graphicFrameMkLst>
        </pc:graphicFrameChg>
        <pc:cxnChg chg="add">
          <ac:chgData name="Pien, Catarina L" userId="055f424c-5a88-4e6e-9e88-d4462ff2eeee" providerId="ADAL" clId="{E011F9CC-DC8C-4CF2-AFAA-8DC40CAB8566}" dt="2023-12-05T01:12:36.864" v="537" actId="26606"/>
          <ac:cxnSpMkLst>
            <pc:docMk/>
            <pc:sldMk cId="3862301637" sldId="268"/>
            <ac:cxnSpMk id="8" creationId="{C5025DAC-8B93-4160-B017-3A274A5828C0}"/>
          </ac:cxnSpMkLst>
        </pc:cxnChg>
        <pc:cxnChg chg="del">
          <ac:chgData name="Pien, Catarina L" userId="055f424c-5a88-4e6e-9e88-d4462ff2eeee" providerId="ADAL" clId="{E011F9CC-DC8C-4CF2-AFAA-8DC40CAB8566}" dt="2023-12-05T01:00:47.874" v="365"/>
          <ac:cxnSpMkLst>
            <pc:docMk/>
            <pc:sldMk cId="3862301637" sldId="268"/>
            <ac:cxnSpMk id="9" creationId="{C5025DAC-8B93-4160-B017-3A274A5828C0}"/>
          </ac:cxnSpMkLst>
        </pc:cxnChg>
        <pc:cxnChg chg="add">
          <ac:chgData name="Pien, Catarina L" userId="055f424c-5a88-4e6e-9e88-d4462ff2eeee" providerId="ADAL" clId="{E011F9CC-DC8C-4CF2-AFAA-8DC40CAB8566}" dt="2023-12-05T01:12:36.864" v="537" actId="26606"/>
          <ac:cxnSpMkLst>
            <pc:docMk/>
            <pc:sldMk cId="3862301637" sldId="268"/>
            <ac:cxnSpMk id="15" creationId="{C81CFD00-FC30-4AFB-A61F-3127B2C90F71}"/>
          </ac:cxnSpMkLst>
        </pc:cxnChg>
      </pc:sldChg>
      <pc:sldChg chg="delSp add del setBg delDesignElem">
        <pc:chgData name="Pien, Catarina L" userId="055f424c-5a88-4e6e-9e88-d4462ff2eeee" providerId="ADAL" clId="{E011F9CC-DC8C-4CF2-AFAA-8DC40CAB8566}" dt="2023-12-05T01:01:40.257" v="379" actId="47"/>
        <pc:sldMkLst>
          <pc:docMk/>
          <pc:sldMk cId="2238714057" sldId="269"/>
        </pc:sldMkLst>
        <pc:spChg chg="del">
          <ac:chgData name="Pien, Catarina L" userId="055f424c-5a88-4e6e-9e88-d4462ff2eeee" providerId="ADAL" clId="{E011F9CC-DC8C-4CF2-AFAA-8DC40CAB8566}" dt="2023-12-05T01:01:38.524" v="378"/>
          <ac:spMkLst>
            <pc:docMk/>
            <pc:sldMk cId="2238714057" sldId="269"/>
            <ac:spMk id="7" creationId="{416A0E3C-60E6-4F39-BC55-5F7C224E1F7C}"/>
          </ac:spMkLst>
        </pc:spChg>
        <pc:spChg chg="del">
          <ac:chgData name="Pien, Catarina L" userId="055f424c-5a88-4e6e-9e88-d4462ff2eeee" providerId="ADAL" clId="{E011F9CC-DC8C-4CF2-AFAA-8DC40CAB8566}" dt="2023-12-05T01:01:38.524" v="378"/>
          <ac:spMkLst>
            <pc:docMk/>
            <pc:sldMk cId="2238714057" sldId="269"/>
            <ac:spMk id="11" creationId="{C843AFC8-D8D0-4784-B08C-6324FA88E6DD}"/>
          </ac:spMkLst>
        </pc:spChg>
        <pc:spChg chg="del">
          <ac:chgData name="Pien, Catarina L" userId="055f424c-5a88-4e6e-9e88-d4462ff2eeee" providerId="ADAL" clId="{E011F9CC-DC8C-4CF2-AFAA-8DC40CAB8566}" dt="2023-12-05T01:01:38.524" v="378"/>
          <ac:spMkLst>
            <pc:docMk/>
            <pc:sldMk cId="2238714057" sldId="269"/>
            <ac:spMk id="13" creationId="{854B1A56-8AFB-4D4F-8D98-1E832D6FFE67}"/>
          </ac:spMkLst>
        </pc:spChg>
        <pc:cxnChg chg="del">
          <ac:chgData name="Pien, Catarina L" userId="055f424c-5a88-4e6e-9e88-d4462ff2eeee" providerId="ADAL" clId="{E011F9CC-DC8C-4CF2-AFAA-8DC40CAB8566}" dt="2023-12-05T01:01:38.524" v="378"/>
          <ac:cxnSpMkLst>
            <pc:docMk/>
            <pc:sldMk cId="2238714057" sldId="269"/>
            <ac:cxnSpMk id="9" creationId="{C5025DAC-8B93-4160-B017-3A274A5828C0}"/>
          </ac:cxnSpMkLst>
        </pc:cxnChg>
      </pc:sldChg>
      <pc:sldChg chg="addSp modSp new del mod">
        <pc:chgData name="Pien, Catarina L" userId="055f424c-5a88-4e6e-9e88-d4462ff2eeee" providerId="ADAL" clId="{E011F9CC-DC8C-4CF2-AFAA-8DC40CAB8566}" dt="2023-12-05T01:16:09.611" v="630" actId="47"/>
        <pc:sldMkLst>
          <pc:docMk/>
          <pc:sldMk cId="3183387048" sldId="269"/>
        </pc:sldMkLst>
        <pc:spChg chg="add mod">
          <ac:chgData name="Pien, Catarina L" userId="055f424c-5a88-4e6e-9e88-d4462ff2eeee" providerId="ADAL" clId="{E011F9CC-DC8C-4CF2-AFAA-8DC40CAB8566}" dt="2023-12-05T01:03:03.799" v="412" actId="1076"/>
          <ac:spMkLst>
            <pc:docMk/>
            <pc:sldMk cId="3183387048" sldId="269"/>
            <ac:spMk id="3" creationId="{93AEB896-74A5-45EE-94E4-35F47D922281}"/>
          </ac:spMkLst>
        </pc:spChg>
      </pc:sldChg>
      <pc:sldChg chg="addSp delSp modSp add mod setBg setClrOvrMap modNotesTx">
        <pc:chgData name="Pien, Catarina L" userId="055f424c-5a88-4e6e-9e88-d4462ff2eeee" providerId="ADAL" clId="{E011F9CC-DC8C-4CF2-AFAA-8DC40CAB8566}" dt="2023-12-12T23:48:29.763" v="813" actId="27636"/>
        <pc:sldMkLst>
          <pc:docMk/>
          <pc:sldMk cId="1834409158" sldId="270"/>
        </pc:sldMkLst>
        <pc:spChg chg="add del mod ord">
          <ac:chgData name="Pien, Catarina L" userId="055f424c-5a88-4e6e-9e88-d4462ff2eeee" providerId="ADAL" clId="{E011F9CC-DC8C-4CF2-AFAA-8DC40CAB8566}" dt="2023-12-05T01:17:04.424" v="653" actId="1076"/>
          <ac:spMkLst>
            <pc:docMk/>
            <pc:sldMk cId="1834409158" sldId="270"/>
            <ac:spMk id="2" creationId="{7358E4FB-AF29-085E-8C80-BBDF172DFC94}"/>
          </ac:spMkLst>
        </pc:spChg>
        <pc:spChg chg="mod">
          <ac:chgData name="Pien, Catarina L" userId="055f424c-5a88-4e6e-9e88-d4462ff2eeee" providerId="ADAL" clId="{E011F9CC-DC8C-4CF2-AFAA-8DC40CAB8566}" dt="2023-12-05T01:11:15.863" v="526" actId="26606"/>
          <ac:spMkLst>
            <pc:docMk/>
            <pc:sldMk cId="1834409158" sldId="270"/>
            <ac:spMk id="3" creationId="{FEAD89AD-9CEC-8A66-34BC-FD50DD746E6B}"/>
          </ac:spMkLst>
        </pc:spChg>
        <pc:spChg chg="add mod">
          <ac:chgData name="Pien, Catarina L" userId="055f424c-5a88-4e6e-9e88-d4462ff2eeee" providerId="ADAL" clId="{E011F9CC-DC8C-4CF2-AFAA-8DC40CAB8566}" dt="2023-12-12T23:48:29.763" v="813" actId="27636"/>
          <ac:spMkLst>
            <pc:docMk/>
            <pc:sldMk cId="1834409158" sldId="270"/>
            <ac:spMk id="8" creationId="{3568AC8A-50DB-01A9-D59D-8242CC207730}"/>
          </ac:spMkLst>
        </pc:spChg>
        <pc:spChg chg="add del">
          <ac:chgData name="Pien, Catarina L" userId="055f424c-5a88-4e6e-9e88-d4462ff2eeee" providerId="ADAL" clId="{E011F9CC-DC8C-4CF2-AFAA-8DC40CAB8566}" dt="2023-12-05T01:11:15.863" v="526" actId="26606"/>
          <ac:spMkLst>
            <pc:docMk/>
            <pc:sldMk cId="1834409158" sldId="270"/>
            <ac:spMk id="9" creationId="{652BD35A-BC99-4831-A358-06E2CEB96697}"/>
          </ac:spMkLst>
        </pc:spChg>
        <pc:spChg chg="add del">
          <ac:chgData name="Pien, Catarina L" userId="055f424c-5a88-4e6e-9e88-d4462ff2eeee" providerId="ADAL" clId="{E011F9CC-DC8C-4CF2-AFAA-8DC40CAB8566}" dt="2023-12-05T01:10:39.092" v="521" actId="26606"/>
          <ac:spMkLst>
            <pc:docMk/>
            <pc:sldMk cId="1834409158" sldId="270"/>
            <ac:spMk id="10" creationId="{416A0E3C-60E6-4F39-BC55-5F7C224E1F7C}"/>
          </ac:spMkLst>
        </pc:spChg>
        <pc:spChg chg="add del">
          <ac:chgData name="Pien, Catarina L" userId="055f424c-5a88-4e6e-9e88-d4462ff2eeee" providerId="ADAL" clId="{E011F9CC-DC8C-4CF2-AFAA-8DC40CAB8566}" dt="2023-12-05T01:11:15.863" v="526" actId="26606"/>
          <ac:spMkLst>
            <pc:docMk/>
            <pc:sldMk cId="1834409158" sldId="270"/>
            <ac:spMk id="11" creationId="{B76E24C1-2968-40DC-A36E-F6B85F0F0752}"/>
          </ac:spMkLst>
        </pc:spChg>
        <pc:spChg chg="add del">
          <ac:chgData name="Pien, Catarina L" userId="055f424c-5a88-4e6e-9e88-d4462ff2eeee" providerId="ADAL" clId="{E011F9CC-DC8C-4CF2-AFAA-8DC40CAB8566}" dt="2023-12-05T01:10:39.092" v="521" actId="26606"/>
          <ac:spMkLst>
            <pc:docMk/>
            <pc:sldMk cId="1834409158" sldId="270"/>
            <ac:spMk id="14" creationId="{E844E128-FF69-4E9F-8327-6B504B3C5AE1}"/>
          </ac:spMkLst>
        </pc:spChg>
        <pc:graphicFrameChg chg="add del">
          <ac:chgData name="Pien, Catarina L" userId="055f424c-5a88-4e6e-9e88-d4462ff2eeee" providerId="ADAL" clId="{E011F9CC-DC8C-4CF2-AFAA-8DC40CAB8566}" dt="2023-12-05T01:17:00.776" v="652" actId="26606"/>
          <ac:graphicFrameMkLst>
            <pc:docMk/>
            <pc:sldMk cId="1834409158" sldId="270"/>
            <ac:graphicFrameMk id="13" creationId="{7DBC2C70-45B0-1201-8E6A-E432808B168A}"/>
          </ac:graphicFrameMkLst>
        </pc:graphicFrameChg>
        <pc:picChg chg="add del mod">
          <ac:chgData name="Pien, Catarina L" userId="055f424c-5a88-4e6e-9e88-d4462ff2eeee" providerId="ADAL" clId="{E011F9CC-DC8C-4CF2-AFAA-8DC40CAB8566}" dt="2023-12-05T01:10:56.908" v="522" actId="478"/>
          <ac:picMkLst>
            <pc:docMk/>
            <pc:sldMk cId="1834409158" sldId="270"/>
            <ac:picMk id="5" creationId="{ED735B16-D614-1506-2D13-9F5F1B5351E6}"/>
          </ac:picMkLst>
        </pc:picChg>
        <pc:picChg chg="add mod">
          <ac:chgData name="Pien, Catarina L" userId="055f424c-5a88-4e6e-9e88-d4462ff2eeee" providerId="ADAL" clId="{E011F9CC-DC8C-4CF2-AFAA-8DC40CAB8566}" dt="2023-12-12T23:47:59.596" v="804" actId="962"/>
          <ac:picMkLst>
            <pc:docMk/>
            <pc:sldMk cId="1834409158" sldId="270"/>
            <ac:picMk id="7" creationId="{8BF8FEC7-8B51-38D5-C2F7-CD675D45B623}"/>
          </ac:picMkLst>
        </pc:picChg>
        <pc:cxnChg chg="add del">
          <ac:chgData name="Pien, Catarina L" userId="055f424c-5a88-4e6e-9e88-d4462ff2eeee" providerId="ADAL" clId="{E011F9CC-DC8C-4CF2-AFAA-8DC40CAB8566}" dt="2023-12-05T01:10:39.092" v="521" actId="26606"/>
          <ac:cxnSpMkLst>
            <pc:docMk/>
            <pc:sldMk cId="1834409158" sldId="270"/>
            <ac:cxnSpMk id="12" creationId="{C5025DAC-8B93-4160-B017-3A274A5828C0}"/>
          </ac:cxnSpMkLst>
        </pc:cxnChg>
        <pc:cxnChg chg="add del">
          <ac:chgData name="Pien, Catarina L" userId="055f424c-5a88-4e6e-9e88-d4462ff2eeee" providerId="ADAL" clId="{E011F9CC-DC8C-4CF2-AFAA-8DC40CAB8566}" dt="2023-12-05T01:10:39.092" v="521" actId="26606"/>
          <ac:cxnSpMkLst>
            <pc:docMk/>
            <pc:sldMk cId="1834409158" sldId="270"/>
            <ac:cxnSpMk id="16" creationId="{055CEADF-09EA-423C-8C45-F94AF44D5AF0}"/>
          </ac:cxnSpMkLst>
        </pc:cxnChg>
      </pc:sldChg>
    </pc:docChg>
  </pc:docChgLst>
  <pc:docChgLst>
    <pc:chgData name="Pien, Catarina L" userId="055f424c-5a88-4e6e-9e88-d4462ff2eeee" providerId="ADAL" clId="{57F39DDC-86D6-4442-9143-A7913049C37D}"/>
    <pc:docChg chg="undo custSel addSld modSld">
      <pc:chgData name="Pien, Catarina L" userId="055f424c-5a88-4e6e-9e88-d4462ff2eeee" providerId="ADAL" clId="{57F39DDC-86D6-4442-9143-A7913049C37D}" dt="2023-11-30T22:16:13.877" v="5372" actId="20577"/>
      <pc:docMkLst>
        <pc:docMk/>
      </pc:docMkLst>
      <pc:sldChg chg="addSp delSp modSp mod setClrOvrMap">
        <pc:chgData name="Pien, Catarina L" userId="055f424c-5a88-4e6e-9e88-d4462ff2eeee" providerId="ADAL" clId="{57F39DDC-86D6-4442-9143-A7913049C37D}" dt="2023-11-30T21:37:21.925" v="22" actId="20577"/>
        <pc:sldMkLst>
          <pc:docMk/>
          <pc:sldMk cId="14347964" sldId="256"/>
        </pc:sldMkLst>
        <pc:spChg chg="mod">
          <ac:chgData name="Pien, Catarina L" userId="055f424c-5a88-4e6e-9e88-d4462ff2eeee" providerId="ADAL" clId="{57F39DDC-86D6-4442-9143-A7913049C37D}" dt="2023-11-30T21:37:02.525" v="6" actId="2711"/>
          <ac:spMkLst>
            <pc:docMk/>
            <pc:sldMk cId="14347964" sldId="256"/>
            <ac:spMk id="2" creationId="{A49B2D6E-498A-36A4-164E-A46960E40607}"/>
          </ac:spMkLst>
        </pc:spChg>
        <pc:spChg chg="mod">
          <ac:chgData name="Pien, Catarina L" userId="055f424c-5a88-4e6e-9e88-d4462ff2eeee" providerId="ADAL" clId="{57F39DDC-86D6-4442-9143-A7913049C37D}" dt="2023-11-30T21:37:21.925" v="22" actId="20577"/>
          <ac:spMkLst>
            <pc:docMk/>
            <pc:sldMk cId="14347964" sldId="256"/>
            <ac:spMk id="3" creationId="{9F0373B9-35A6-E65E-FFDB-DDAB02555976}"/>
          </ac:spMkLst>
        </pc:spChg>
        <pc:spChg chg="del">
          <ac:chgData name="Pien, Catarina L" userId="055f424c-5a88-4e6e-9e88-d4462ff2eeee" providerId="ADAL" clId="{57F39DDC-86D6-4442-9143-A7913049C37D}" dt="2023-11-30T21:36:01.554" v="0" actId="26606"/>
          <ac:spMkLst>
            <pc:docMk/>
            <pc:sldMk cId="14347964" sldId="256"/>
            <ac:spMk id="19" creationId="{F452A527-3631-41ED-858D-3777A7D1496A}"/>
          </ac:spMkLst>
        </pc:spChg>
        <pc:spChg chg="add">
          <ac:chgData name="Pien, Catarina L" userId="055f424c-5a88-4e6e-9e88-d4462ff2eeee" providerId="ADAL" clId="{57F39DDC-86D6-4442-9143-A7913049C37D}" dt="2023-11-30T21:36:01.554" v="0" actId="26606"/>
          <ac:spMkLst>
            <pc:docMk/>
            <pc:sldMk cId="14347964" sldId="256"/>
            <ac:spMk id="26" creationId="{416A0E3C-60E6-4F39-BC55-5F7C224E1F7C}"/>
          </ac:spMkLst>
        </pc:spChg>
        <pc:spChg chg="add">
          <ac:chgData name="Pien, Catarina L" userId="055f424c-5a88-4e6e-9e88-d4462ff2eeee" providerId="ADAL" clId="{57F39DDC-86D6-4442-9143-A7913049C37D}" dt="2023-11-30T21:36:01.554" v="0" actId="26606"/>
          <ac:spMkLst>
            <pc:docMk/>
            <pc:sldMk cId="14347964" sldId="256"/>
            <ac:spMk id="30" creationId="{990D0034-F768-41E7-85D4-F38C4DE85770}"/>
          </ac:spMkLst>
        </pc:spChg>
        <pc:spChg chg="add">
          <ac:chgData name="Pien, Catarina L" userId="055f424c-5a88-4e6e-9e88-d4462ff2eeee" providerId="ADAL" clId="{57F39DDC-86D6-4442-9143-A7913049C37D}" dt="2023-11-30T21:36:01.554" v="0" actId="26606"/>
          <ac:spMkLst>
            <pc:docMk/>
            <pc:sldMk cId="14347964" sldId="256"/>
            <ac:spMk id="32" creationId="{95B38FD6-641F-41BF-B466-C1C6366420F0}"/>
          </ac:spMkLst>
        </pc:spChg>
        <pc:spChg chg="add">
          <ac:chgData name="Pien, Catarina L" userId="055f424c-5a88-4e6e-9e88-d4462ff2eeee" providerId="ADAL" clId="{57F39DDC-86D6-4442-9143-A7913049C37D}" dt="2023-11-30T21:36:01.554" v="0" actId="26606"/>
          <ac:spMkLst>
            <pc:docMk/>
            <pc:sldMk cId="14347964" sldId="256"/>
            <ac:spMk id="36" creationId="{1FE461C7-FF45-427F-83D7-18DFBD48188D}"/>
          </ac:spMkLst>
        </pc:spChg>
        <pc:picChg chg="mod ord">
          <ac:chgData name="Pien, Catarina L" userId="055f424c-5a88-4e6e-9e88-d4462ff2eeee" providerId="ADAL" clId="{57F39DDC-86D6-4442-9143-A7913049C37D}" dt="2023-11-30T21:36:01.554" v="0" actId="26606"/>
          <ac:picMkLst>
            <pc:docMk/>
            <pc:sldMk cId="14347964" sldId="256"/>
            <ac:picMk id="20" creationId="{1689ED30-294B-17CC-1F3E-68653EA61D01}"/>
          </ac:picMkLst>
        </pc:picChg>
        <pc:cxnChg chg="del">
          <ac:chgData name="Pien, Catarina L" userId="055f424c-5a88-4e6e-9e88-d4462ff2eeee" providerId="ADAL" clId="{57F39DDC-86D6-4442-9143-A7913049C37D}" dt="2023-11-30T21:36:01.554" v="0" actId="26606"/>
          <ac:cxnSpMkLst>
            <pc:docMk/>
            <pc:sldMk cId="14347964" sldId="256"/>
            <ac:cxnSpMk id="21" creationId="{D28A9C89-B313-458F-9C85-515930A51A93}"/>
          </ac:cxnSpMkLst>
        </pc:cxnChg>
        <pc:cxnChg chg="add">
          <ac:chgData name="Pien, Catarina L" userId="055f424c-5a88-4e6e-9e88-d4462ff2eeee" providerId="ADAL" clId="{57F39DDC-86D6-4442-9143-A7913049C37D}" dt="2023-11-30T21:36:01.554" v="0" actId="26606"/>
          <ac:cxnSpMkLst>
            <pc:docMk/>
            <pc:sldMk cId="14347964" sldId="256"/>
            <ac:cxnSpMk id="28" creationId="{C5025DAC-8B93-4160-B017-3A274A5828C0}"/>
          </ac:cxnSpMkLst>
        </pc:cxnChg>
        <pc:cxnChg chg="add">
          <ac:chgData name="Pien, Catarina L" userId="055f424c-5a88-4e6e-9e88-d4462ff2eeee" providerId="ADAL" clId="{57F39DDC-86D6-4442-9143-A7913049C37D}" dt="2023-11-30T21:36:01.554" v="0" actId="26606"/>
          <ac:cxnSpMkLst>
            <pc:docMk/>
            <pc:sldMk cId="14347964" sldId="256"/>
            <ac:cxnSpMk id="34" creationId="{6BF9119E-766E-4526-AAE5-639F577C0493}"/>
          </ac:cxnSpMkLst>
        </pc:cxnChg>
      </pc:sldChg>
      <pc:sldChg chg="modSp mod modNotesTx">
        <pc:chgData name="Pien, Catarina L" userId="055f424c-5a88-4e6e-9e88-d4462ff2eeee" providerId="ADAL" clId="{57F39DDC-86D6-4442-9143-A7913049C37D}" dt="2023-11-30T22:16:13.877" v="5372" actId="20577"/>
        <pc:sldMkLst>
          <pc:docMk/>
          <pc:sldMk cId="2740634818" sldId="257"/>
        </pc:sldMkLst>
        <pc:spChg chg="mod">
          <ac:chgData name="Pien, Catarina L" userId="055f424c-5a88-4e6e-9e88-d4462ff2eeee" providerId="ADAL" clId="{57F39DDC-86D6-4442-9143-A7913049C37D}" dt="2023-11-30T21:36:23.380" v="1" actId="2711"/>
          <ac:spMkLst>
            <pc:docMk/>
            <pc:sldMk cId="2740634818" sldId="257"/>
            <ac:spMk id="3" creationId="{A2980DB4-E3BE-D709-400D-0A51B2A99C2C}"/>
          </ac:spMkLst>
        </pc:spChg>
      </pc:sldChg>
      <pc:sldChg chg="modSp mod modNotesTx">
        <pc:chgData name="Pien, Catarina L" userId="055f424c-5a88-4e6e-9e88-d4462ff2eeee" providerId="ADAL" clId="{57F39DDC-86D6-4442-9143-A7913049C37D}" dt="2023-11-30T21:53:43.303" v="2004" actId="20577"/>
        <pc:sldMkLst>
          <pc:docMk/>
          <pc:sldMk cId="3429150797" sldId="258"/>
        </pc:sldMkLst>
        <pc:picChg chg="mod">
          <ac:chgData name="Pien, Catarina L" userId="055f424c-5a88-4e6e-9e88-d4462ff2eeee" providerId="ADAL" clId="{57F39DDC-86D6-4442-9143-A7913049C37D}" dt="2023-11-30T21:44:05.438" v="750" actId="1076"/>
          <ac:picMkLst>
            <pc:docMk/>
            <pc:sldMk cId="3429150797" sldId="258"/>
            <ac:picMk id="15" creationId="{280FCCFF-7725-B85A-8C13-0FC0FD8DD504}"/>
          </ac:picMkLst>
        </pc:picChg>
        <pc:picChg chg="mod">
          <ac:chgData name="Pien, Catarina L" userId="055f424c-5a88-4e6e-9e88-d4462ff2eeee" providerId="ADAL" clId="{57F39DDC-86D6-4442-9143-A7913049C37D}" dt="2023-11-30T21:44:25.871" v="756" actId="1076"/>
          <ac:picMkLst>
            <pc:docMk/>
            <pc:sldMk cId="3429150797" sldId="258"/>
            <ac:picMk id="16" creationId="{D6CA003F-04C2-A00A-E9F4-1C3EC8B20115}"/>
          </ac:picMkLst>
        </pc:picChg>
        <pc:picChg chg="mod">
          <ac:chgData name="Pien, Catarina L" userId="055f424c-5a88-4e6e-9e88-d4462ff2eeee" providerId="ADAL" clId="{57F39DDC-86D6-4442-9143-A7913049C37D}" dt="2023-11-30T21:42:45.973" v="726" actId="14100"/>
          <ac:picMkLst>
            <pc:docMk/>
            <pc:sldMk cId="3429150797" sldId="258"/>
            <ac:picMk id="17" creationId="{896E396A-1EED-6683-CD0A-367746E072F3}"/>
          </ac:picMkLst>
        </pc:picChg>
        <pc:picChg chg="mod">
          <ac:chgData name="Pien, Catarina L" userId="055f424c-5a88-4e6e-9e88-d4462ff2eeee" providerId="ADAL" clId="{57F39DDC-86D6-4442-9143-A7913049C37D}" dt="2023-11-30T21:44:04.224" v="749" actId="1076"/>
          <ac:picMkLst>
            <pc:docMk/>
            <pc:sldMk cId="3429150797" sldId="258"/>
            <ac:picMk id="18" creationId="{487EF66B-87DA-E29F-15EE-6B87B4CB258D}"/>
          </ac:picMkLst>
        </pc:picChg>
        <pc:picChg chg="mod modCrop">
          <ac:chgData name="Pien, Catarina L" userId="055f424c-5a88-4e6e-9e88-d4462ff2eeee" providerId="ADAL" clId="{57F39DDC-86D6-4442-9143-A7913049C37D}" dt="2023-11-30T21:44:22.694" v="755" actId="1076"/>
          <ac:picMkLst>
            <pc:docMk/>
            <pc:sldMk cId="3429150797" sldId="258"/>
            <ac:picMk id="19" creationId="{33479C34-1781-F396-7D21-214AEE2BD374}"/>
          </ac:picMkLst>
        </pc:picChg>
        <pc:picChg chg="mod">
          <ac:chgData name="Pien, Catarina L" userId="055f424c-5a88-4e6e-9e88-d4462ff2eeee" providerId="ADAL" clId="{57F39DDC-86D6-4442-9143-A7913049C37D}" dt="2023-11-30T21:44:20.427" v="754" actId="1076"/>
          <ac:picMkLst>
            <pc:docMk/>
            <pc:sldMk cId="3429150797" sldId="258"/>
            <ac:picMk id="20" creationId="{1394F504-CF1D-9DF3-C61E-870189DC8CC9}"/>
          </ac:picMkLst>
        </pc:picChg>
        <pc:picChg chg="mod">
          <ac:chgData name="Pien, Catarina L" userId="055f424c-5a88-4e6e-9e88-d4462ff2eeee" providerId="ADAL" clId="{57F39DDC-86D6-4442-9143-A7913049C37D}" dt="2023-11-30T21:44:16.030" v="752" actId="1076"/>
          <ac:picMkLst>
            <pc:docMk/>
            <pc:sldMk cId="3429150797" sldId="258"/>
            <ac:picMk id="21" creationId="{DB0710E0-D9E8-8113-F5C0-1BF33138FC7C}"/>
          </ac:picMkLst>
        </pc:picChg>
        <pc:picChg chg="mod">
          <ac:chgData name="Pien, Catarina L" userId="055f424c-5a88-4e6e-9e88-d4462ff2eeee" providerId="ADAL" clId="{57F39DDC-86D6-4442-9143-A7913049C37D}" dt="2023-11-30T21:44:18.792" v="753" actId="1076"/>
          <ac:picMkLst>
            <pc:docMk/>
            <pc:sldMk cId="3429150797" sldId="258"/>
            <ac:picMk id="22" creationId="{93924867-C6E8-ACCF-9ADA-4DE89D7EECDB}"/>
          </ac:picMkLst>
        </pc:picChg>
      </pc:sldChg>
      <pc:sldChg chg="modNotesTx">
        <pc:chgData name="Pien, Catarina L" userId="055f424c-5a88-4e6e-9e88-d4462ff2eeee" providerId="ADAL" clId="{57F39DDC-86D6-4442-9143-A7913049C37D}" dt="2023-11-30T22:00:08.957" v="3412" actId="20577"/>
        <pc:sldMkLst>
          <pc:docMk/>
          <pc:sldMk cId="968929776" sldId="259"/>
        </pc:sldMkLst>
      </pc:sldChg>
      <pc:sldChg chg="modNotesTx">
        <pc:chgData name="Pien, Catarina L" userId="055f424c-5a88-4e6e-9e88-d4462ff2eeee" providerId="ADAL" clId="{57F39DDC-86D6-4442-9143-A7913049C37D}" dt="2023-11-30T21:58:45.345" v="3077" actId="20577"/>
        <pc:sldMkLst>
          <pc:docMk/>
          <pc:sldMk cId="1996639527" sldId="260"/>
        </pc:sldMkLst>
      </pc:sldChg>
      <pc:sldChg chg="modSp mod modNotesTx">
        <pc:chgData name="Pien, Catarina L" userId="055f424c-5a88-4e6e-9e88-d4462ff2eeee" providerId="ADAL" clId="{57F39DDC-86D6-4442-9143-A7913049C37D}" dt="2023-11-30T21:38:30.127" v="148" actId="20577"/>
        <pc:sldMkLst>
          <pc:docMk/>
          <pc:sldMk cId="3153618150" sldId="261"/>
        </pc:sldMkLst>
        <pc:spChg chg="mod">
          <ac:chgData name="Pien, Catarina L" userId="055f424c-5a88-4e6e-9e88-d4462ff2eeee" providerId="ADAL" clId="{57F39DDC-86D6-4442-9143-A7913049C37D}" dt="2023-11-30T21:36:47.222" v="4" actId="2711"/>
          <ac:spMkLst>
            <pc:docMk/>
            <pc:sldMk cId="3153618150" sldId="261"/>
            <ac:spMk id="2" creationId="{D5BF4D1E-6B8C-2624-62AE-E77D14D639FE}"/>
          </ac:spMkLst>
        </pc:spChg>
        <pc:graphicFrameChg chg="mod">
          <ac:chgData name="Pien, Catarina L" userId="055f424c-5a88-4e6e-9e88-d4462ff2eeee" providerId="ADAL" clId="{57F39DDC-86D6-4442-9143-A7913049C37D}" dt="2023-11-30T21:36:55.271" v="5" actId="2711"/>
          <ac:graphicFrameMkLst>
            <pc:docMk/>
            <pc:sldMk cId="3153618150" sldId="261"/>
            <ac:graphicFrameMk id="5" creationId="{51F7548E-C5E1-6F58-6D2A-978E74F13A69}"/>
          </ac:graphicFrameMkLst>
        </pc:graphicFrameChg>
      </pc:sldChg>
      <pc:sldChg chg="modNotesTx">
        <pc:chgData name="Pien, Catarina L" userId="055f424c-5a88-4e6e-9e88-d4462ff2eeee" providerId="ADAL" clId="{57F39DDC-86D6-4442-9143-A7913049C37D}" dt="2023-11-30T22:06:31.381" v="4005" actId="20577"/>
        <pc:sldMkLst>
          <pc:docMk/>
          <pc:sldMk cId="110182335" sldId="262"/>
        </pc:sldMkLst>
      </pc:sldChg>
      <pc:sldChg chg="addSp delSp modSp new mod setBg setClrOvrMap modNotesTx">
        <pc:chgData name="Pien, Catarina L" userId="055f424c-5a88-4e6e-9e88-d4462ff2eeee" providerId="ADAL" clId="{57F39DDC-86D6-4442-9143-A7913049C37D}" dt="2023-11-30T22:15:36.159" v="5366" actId="2711"/>
        <pc:sldMkLst>
          <pc:docMk/>
          <pc:sldMk cId="1970514214" sldId="263"/>
        </pc:sldMkLst>
        <pc:spChg chg="mod ord">
          <ac:chgData name="Pien, Catarina L" userId="055f424c-5a88-4e6e-9e88-d4462ff2eeee" providerId="ADAL" clId="{57F39DDC-86D6-4442-9143-A7913049C37D}" dt="2023-11-30T22:15:36.159" v="5366" actId="2711"/>
          <ac:spMkLst>
            <pc:docMk/>
            <pc:sldMk cId="1970514214" sldId="263"/>
            <ac:spMk id="2" creationId="{F102AB3C-1F0D-22E9-3E96-54105B7D37FE}"/>
          </ac:spMkLst>
        </pc:spChg>
        <pc:spChg chg="del mod">
          <ac:chgData name="Pien, Catarina L" userId="055f424c-5a88-4e6e-9e88-d4462ff2eeee" providerId="ADAL" clId="{57F39DDC-86D6-4442-9143-A7913049C37D}" dt="2023-11-30T22:14:45.770" v="5363" actId="26606"/>
          <ac:spMkLst>
            <pc:docMk/>
            <pc:sldMk cId="1970514214" sldId="263"/>
            <ac:spMk id="3" creationId="{962E9CCC-9714-6E98-736B-5D594DE8559F}"/>
          </ac:spMkLst>
        </pc:spChg>
        <pc:spChg chg="add del">
          <ac:chgData name="Pien, Catarina L" userId="055f424c-5a88-4e6e-9e88-d4462ff2eeee" providerId="ADAL" clId="{57F39DDC-86D6-4442-9143-A7913049C37D}" dt="2023-11-30T22:14:45.736" v="5362" actId="26606"/>
          <ac:spMkLst>
            <pc:docMk/>
            <pc:sldMk cId="1970514214" sldId="263"/>
            <ac:spMk id="8" creationId="{3741B58E-3B65-4A01-A276-975AB2CF8A08}"/>
          </ac:spMkLst>
        </pc:spChg>
        <pc:spChg chg="add del">
          <ac:chgData name="Pien, Catarina L" userId="055f424c-5a88-4e6e-9e88-d4462ff2eeee" providerId="ADAL" clId="{57F39DDC-86D6-4442-9143-A7913049C37D}" dt="2023-11-30T22:14:16.686" v="5345" actId="26606"/>
          <ac:spMkLst>
            <pc:docMk/>
            <pc:sldMk cId="1970514214" sldId="263"/>
            <ac:spMk id="9" creationId="{E844E128-FF69-4E9F-8327-6B504B3C5AE1}"/>
          </ac:spMkLst>
        </pc:spChg>
        <pc:spChg chg="add del">
          <ac:chgData name="Pien, Catarina L" userId="055f424c-5a88-4e6e-9e88-d4462ff2eeee" providerId="ADAL" clId="{57F39DDC-86D6-4442-9143-A7913049C37D}" dt="2023-11-30T22:14:45.736" v="5362" actId="26606"/>
          <ac:spMkLst>
            <pc:docMk/>
            <pc:sldMk cId="1970514214" sldId="263"/>
            <ac:spMk id="10" creationId="{7AAC67C3-831B-4AB1-A259-DFB839CAFAFC}"/>
          </ac:spMkLst>
        </pc:spChg>
        <pc:spChg chg="add">
          <ac:chgData name="Pien, Catarina L" userId="055f424c-5a88-4e6e-9e88-d4462ff2eeee" providerId="ADAL" clId="{57F39DDC-86D6-4442-9143-A7913049C37D}" dt="2023-11-30T22:14:45.770" v="5363" actId="26606"/>
          <ac:spMkLst>
            <pc:docMk/>
            <pc:sldMk cId="1970514214" sldId="263"/>
            <ac:spMk id="12" creationId="{EE1530B0-6F96-46C0-8B3E-3215CB756BE4}"/>
          </ac:spMkLst>
        </pc:spChg>
        <pc:spChg chg="add">
          <ac:chgData name="Pien, Catarina L" userId="055f424c-5a88-4e6e-9e88-d4462ff2eeee" providerId="ADAL" clId="{57F39DDC-86D6-4442-9143-A7913049C37D}" dt="2023-11-30T22:14:45.770" v="5363" actId="26606"/>
          <ac:spMkLst>
            <pc:docMk/>
            <pc:sldMk cId="1970514214" sldId="263"/>
            <ac:spMk id="13" creationId="{754910CF-1B56-45D3-960A-E89F7B3B9131}"/>
          </ac:spMkLst>
        </pc:spChg>
        <pc:spChg chg="add del">
          <ac:chgData name="Pien, Catarina L" userId="055f424c-5a88-4e6e-9e88-d4462ff2eeee" providerId="ADAL" clId="{57F39DDC-86D6-4442-9143-A7913049C37D}" dt="2023-11-30T22:14:10.206" v="5338" actId="26606"/>
          <ac:spMkLst>
            <pc:docMk/>
            <pc:sldMk cId="1970514214" sldId="263"/>
            <ac:spMk id="16" creationId="{F4FAA6B4-BAFB-4474-9B14-DC83A9096513}"/>
          </ac:spMkLst>
        </pc:spChg>
        <pc:spChg chg="add del">
          <ac:chgData name="Pien, Catarina L" userId="055f424c-5a88-4e6e-9e88-d4462ff2eeee" providerId="ADAL" clId="{57F39DDC-86D6-4442-9143-A7913049C37D}" dt="2023-11-30T22:14:10.206" v="5338" actId="26606"/>
          <ac:spMkLst>
            <pc:docMk/>
            <pc:sldMk cId="1970514214" sldId="263"/>
            <ac:spMk id="20" creationId="{DB148495-5F82-48E2-A76C-C8E1C8949940}"/>
          </ac:spMkLst>
        </pc:spChg>
        <pc:spChg chg="add del">
          <ac:chgData name="Pien, Catarina L" userId="055f424c-5a88-4e6e-9e88-d4462ff2eeee" providerId="ADAL" clId="{57F39DDC-86D6-4442-9143-A7913049C37D}" dt="2023-11-30T22:14:13.533" v="5340" actId="26606"/>
          <ac:spMkLst>
            <pc:docMk/>
            <pc:sldMk cId="1970514214" sldId="263"/>
            <ac:spMk id="22" creationId="{B0E58038-8ACE-4AD9-B404-25C603550D83}"/>
          </ac:spMkLst>
        </pc:spChg>
        <pc:spChg chg="add del">
          <ac:chgData name="Pien, Catarina L" userId="055f424c-5a88-4e6e-9e88-d4462ff2eeee" providerId="ADAL" clId="{57F39DDC-86D6-4442-9143-A7913049C37D}" dt="2023-11-30T22:14:13.533" v="5340" actId="26606"/>
          <ac:spMkLst>
            <pc:docMk/>
            <pc:sldMk cId="1970514214" sldId="263"/>
            <ac:spMk id="24" creationId="{82BCDE19-2810-4337-9C49-8589C421767D}"/>
          </ac:spMkLst>
        </pc:spChg>
        <pc:spChg chg="add del">
          <ac:chgData name="Pien, Catarina L" userId="055f424c-5a88-4e6e-9e88-d4462ff2eeee" providerId="ADAL" clId="{57F39DDC-86D6-4442-9143-A7913049C37D}" dt="2023-11-30T22:14:15.759" v="5342" actId="26606"/>
          <ac:spMkLst>
            <pc:docMk/>
            <pc:sldMk cId="1970514214" sldId="263"/>
            <ac:spMk id="26" creationId="{E844E128-FF69-4E9F-8327-6B504B3C5AE1}"/>
          </ac:spMkLst>
        </pc:spChg>
        <pc:graphicFrameChg chg="add mod">
          <ac:chgData name="Pien, Catarina L" userId="055f424c-5a88-4e6e-9e88-d4462ff2eeee" providerId="ADAL" clId="{57F39DDC-86D6-4442-9143-A7913049C37D}" dt="2023-11-30T22:15:19.559" v="5365" actId="2711"/>
          <ac:graphicFrameMkLst>
            <pc:docMk/>
            <pc:sldMk cId="1970514214" sldId="263"/>
            <ac:graphicFrameMk id="14" creationId="{F1A674DA-F6E2-2374-A950-22D9BE218A76}"/>
          </ac:graphicFrameMkLst>
        </pc:graphicFrameChg>
        <pc:picChg chg="add del mod ord">
          <ac:chgData name="Pien, Catarina L" userId="055f424c-5a88-4e6e-9e88-d4462ff2eeee" providerId="ADAL" clId="{57F39DDC-86D6-4442-9143-A7913049C37D}" dt="2023-11-30T22:14:16.686" v="5345" actId="26606"/>
          <ac:picMkLst>
            <pc:docMk/>
            <pc:sldMk cId="1970514214" sldId="263"/>
            <ac:picMk id="5" creationId="{6473E0EE-7D39-B91C-3E43-D278C00CEF3E}"/>
          </ac:picMkLst>
        </pc:picChg>
        <pc:cxnChg chg="add del">
          <ac:chgData name="Pien, Catarina L" userId="055f424c-5a88-4e6e-9e88-d4462ff2eeee" providerId="ADAL" clId="{57F39DDC-86D6-4442-9143-A7913049C37D}" dt="2023-11-30T22:14:16.686" v="5345" actId="26606"/>
          <ac:cxnSpMkLst>
            <pc:docMk/>
            <pc:sldMk cId="1970514214" sldId="263"/>
            <ac:cxnSpMk id="11" creationId="{055CEADF-09EA-423C-8C45-F94AF44D5AF0}"/>
          </ac:cxnSpMkLst>
        </pc:cxnChg>
        <pc:cxnChg chg="add del">
          <ac:chgData name="Pien, Catarina L" userId="055f424c-5a88-4e6e-9e88-d4462ff2eeee" providerId="ADAL" clId="{57F39DDC-86D6-4442-9143-A7913049C37D}" dt="2023-11-30T22:14:10.206" v="5338" actId="26606"/>
          <ac:cxnSpMkLst>
            <pc:docMk/>
            <pc:sldMk cId="1970514214" sldId="263"/>
            <ac:cxnSpMk id="18" creationId="{4364CDC3-ADB0-4691-9286-5925F160C2D5}"/>
          </ac:cxnSpMkLst>
        </pc:cxnChg>
        <pc:cxnChg chg="add del">
          <ac:chgData name="Pien, Catarina L" userId="055f424c-5a88-4e6e-9e88-d4462ff2eeee" providerId="ADAL" clId="{57F39DDC-86D6-4442-9143-A7913049C37D}" dt="2023-11-30T22:14:13.533" v="5340" actId="26606"/>
          <ac:cxnSpMkLst>
            <pc:docMk/>
            <pc:sldMk cId="1970514214" sldId="263"/>
            <ac:cxnSpMk id="23" creationId="{38A34772-9011-42B5-AA63-FD6DEC92EE72}"/>
          </ac:cxnSpMkLst>
        </pc:cxnChg>
        <pc:cxnChg chg="add del">
          <ac:chgData name="Pien, Catarina L" userId="055f424c-5a88-4e6e-9e88-d4462ff2eeee" providerId="ADAL" clId="{57F39DDC-86D6-4442-9143-A7913049C37D}" dt="2023-11-30T22:14:15.759" v="5342" actId="26606"/>
          <ac:cxnSpMkLst>
            <pc:docMk/>
            <pc:sldMk cId="1970514214" sldId="263"/>
            <ac:cxnSpMk id="27" creationId="{055CEADF-09EA-423C-8C45-F94AF44D5AF0}"/>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B16EA-8572-4DFB-AE1E-5703B44395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C81A04F-66AA-4F47-8ABC-14E8EA5B176A}">
      <dgm:prSet/>
      <dgm:spPr/>
      <dgm:t>
        <a:bodyPr/>
        <a:lstStyle/>
        <a:p>
          <a:pPr>
            <a:lnSpc>
              <a:spcPct val="100000"/>
            </a:lnSpc>
          </a:pPr>
          <a:r>
            <a:rPr lang="en-US" dirty="0">
              <a:latin typeface="Segoe UI Semibold" panose="020B0702040204020203" pitchFamily="34" charset="0"/>
              <a:cs typeface="Segoe UI Semibold" panose="020B0702040204020203" pitchFamily="34" charset="0"/>
            </a:rPr>
            <a:t>Questions</a:t>
          </a:r>
        </a:p>
      </dgm:t>
    </dgm:pt>
    <dgm:pt modelId="{1C83083E-3374-4715-BE55-5FD2C846BDC1}" type="parTrans" cxnId="{27107B9F-B909-4FE8-8596-01BEBB191B9E}">
      <dgm:prSet/>
      <dgm:spPr/>
      <dgm:t>
        <a:bodyPr/>
        <a:lstStyle/>
        <a:p>
          <a:endParaRPr lang="en-US"/>
        </a:p>
      </dgm:t>
    </dgm:pt>
    <dgm:pt modelId="{62A0B037-E316-4FA8-9E60-0D9F658634EE}" type="sibTrans" cxnId="{27107B9F-B909-4FE8-8596-01BEBB191B9E}">
      <dgm:prSet/>
      <dgm:spPr/>
      <dgm:t>
        <a:bodyPr/>
        <a:lstStyle/>
        <a:p>
          <a:endParaRPr lang="en-US"/>
        </a:p>
      </dgm:t>
    </dgm:pt>
    <dgm:pt modelId="{81C70012-10D1-4892-9E10-00B5272D6964}">
      <dgm:prSet/>
      <dgm:spPr/>
      <dgm:t>
        <a:bodyPr/>
        <a:lstStyle/>
        <a:p>
          <a:pPr>
            <a:lnSpc>
              <a:spcPct val="100000"/>
            </a:lnSpc>
          </a:pPr>
          <a:r>
            <a:rPr lang="en-US">
              <a:latin typeface="Segoe UI Semibold" panose="020B0702040204020203" pitchFamily="34" charset="0"/>
              <a:cs typeface="Segoe UI Semibold" panose="020B0702040204020203" pitchFamily="34" charset="0"/>
            </a:rPr>
            <a:t>Comments</a:t>
          </a:r>
        </a:p>
      </dgm:t>
    </dgm:pt>
    <dgm:pt modelId="{A4076499-5D72-45F0-B0CB-1158D8FD5B7D}" type="parTrans" cxnId="{9411481C-FA45-492F-8039-F3A12D2B631C}">
      <dgm:prSet/>
      <dgm:spPr/>
      <dgm:t>
        <a:bodyPr/>
        <a:lstStyle/>
        <a:p>
          <a:endParaRPr lang="en-US"/>
        </a:p>
      </dgm:t>
    </dgm:pt>
    <dgm:pt modelId="{B1D44E28-1786-41E8-8F11-7B283C092151}" type="sibTrans" cxnId="{9411481C-FA45-492F-8039-F3A12D2B631C}">
      <dgm:prSet/>
      <dgm:spPr/>
      <dgm:t>
        <a:bodyPr/>
        <a:lstStyle/>
        <a:p>
          <a:endParaRPr lang="en-US"/>
        </a:p>
      </dgm:t>
    </dgm:pt>
    <dgm:pt modelId="{78D2EF3A-737D-4512-BF93-DE2D1F42EC68}">
      <dgm:prSet/>
      <dgm:spPr/>
      <dgm:t>
        <a:bodyPr/>
        <a:lstStyle/>
        <a:p>
          <a:pPr>
            <a:lnSpc>
              <a:spcPct val="100000"/>
            </a:lnSpc>
          </a:pPr>
          <a:r>
            <a:rPr lang="en-US">
              <a:latin typeface="Segoe UI Semibold" panose="020B0702040204020203" pitchFamily="34" charset="0"/>
              <a:cs typeface="Segoe UI Semibold" panose="020B0702040204020203" pitchFamily="34" charset="0"/>
            </a:rPr>
            <a:t>Insights</a:t>
          </a:r>
        </a:p>
      </dgm:t>
    </dgm:pt>
    <dgm:pt modelId="{23C96125-1809-4298-8F47-8C24E2431529}" type="parTrans" cxnId="{4FFBEE51-A7E4-4993-AF7F-00B14C620DBF}">
      <dgm:prSet/>
      <dgm:spPr/>
      <dgm:t>
        <a:bodyPr/>
        <a:lstStyle/>
        <a:p>
          <a:endParaRPr lang="en-US"/>
        </a:p>
      </dgm:t>
    </dgm:pt>
    <dgm:pt modelId="{5715E0CD-1CCA-4FB5-B457-69981BC994DE}" type="sibTrans" cxnId="{4FFBEE51-A7E4-4993-AF7F-00B14C620DBF}">
      <dgm:prSet/>
      <dgm:spPr/>
      <dgm:t>
        <a:bodyPr/>
        <a:lstStyle/>
        <a:p>
          <a:endParaRPr lang="en-US"/>
        </a:p>
      </dgm:t>
    </dgm:pt>
    <dgm:pt modelId="{6279EA19-CDD1-4B55-BF26-72DD92C4EF4C}" type="pres">
      <dgm:prSet presAssocID="{9A4B16EA-8572-4DFB-AE1E-5703B44395A0}" presName="root" presStyleCnt="0">
        <dgm:presLayoutVars>
          <dgm:dir/>
          <dgm:resizeHandles val="exact"/>
        </dgm:presLayoutVars>
      </dgm:prSet>
      <dgm:spPr/>
    </dgm:pt>
    <dgm:pt modelId="{1270131E-92A2-4F36-8599-36390C3239A6}" type="pres">
      <dgm:prSet presAssocID="{2C81A04F-66AA-4F47-8ABC-14E8EA5B176A}" presName="compNode" presStyleCnt="0"/>
      <dgm:spPr/>
    </dgm:pt>
    <dgm:pt modelId="{4AE623B3-4BFC-491F-A8E3-8D46273D078F}" type="pres">
      <dgm:prSet presAssocID="{2C81A04F-66AA-4F47-8ABC-14E8EA5B17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ED03A01C-9059-4100-87DF-00931D7F81A3}" type="pres">
      <dgm:prSet presAssocID="{2C81A04F-66AA-4F47-8ABC-14E8EA5B176A}" presName="spaceRect" presStyleCnt="0"/>
      <dgm:spPr/>
    </dgm:pt>
    <dgm:pt modelId="{34C7ACCB-A990-4B12-A513-B036BCDA5453}" type="pres">
      <dgm:prSet presAssocID="{2C81A04F-66AA-4F47-8ABC-14E8EA5B176A}" presName="textRect" presStyleLbl="revTx" presStyleIdx="0" presStyleCnt="3">
        <dgm:presLayoutVars>
          <dgm:chMax val="1"/>
          <dgm:chPref val="1"/>
        </dgm:presLayoutVars>
      </dgm:prSet>
      <dgm:spPr/>
    </dgm:pt>
    <dgm:pt modelId="{891F9179-13B4-479C-989A-1E461B584DC5}" type="pres">
      <dgm:prSet presAssocID="{62A0B037-E316-4FA8-9E60-0D9F658634EE}" presName="sibTrans" presStyleCnt="0"/>
      <dgm:spPr/>
    </dgm:pt>
    <dgm:pt modelId="{66FCA831-F2C7-462A-AA93-03A0DBD61553}" type="pres">
      <dgm:prSet presAssocID="{81C70012-10D1-4892-9E10-00B5272D6964}" presName="compNode" presStyleCnt="0"/>
      <dgm:spPr/>
    </dgm:pt>
    <dgm:pt modelId="{86BF93C8-D2DA-45A3-8DF3-2EBFF35E98D7}" type="pres">
      <dgm:prSet presAssocID="{81C70012-10D1-4892-9E10-00B5272D69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8C95039C-5556-4731-836A-E23C3851F17F}" type="pres">
      <dgm:prSet presAssocID="{81C70012-10D1-4892-9E10-00B5272D6964}" presName="spaceRect" presStyleCnt="0"/>
      <dgm:spPr/>
    </dgm:pt>
    <dgm:pt modelId="{1A9952C1-BD2C-4052-86C4-D04CA9E19969}" type="pres">
      <dgm:prSet presAssocID="{81C70012-10D1-4892-9E10-00B5272D6964}" presName="textRect" presStyleLbl="revTx" presStyleIdx="1" presStyleCnt="3">
        <dgm:presLayoutVars>
          <dgm:chMax val="1"/>
          <dgm:chPref val="1"/>
        </dgm:presLayoutVars>
      </dgm:prSet>
      <dgm:spPr/>
    </dgm:pt>
    <dgm:pt modelId="{1CB34BE1-7193-497D-BAD4-A31BE1C65F4D}" type="pres">
      <dgm:prSet presAssocID="{B1D44E28-1786-41E8-8F11-7B283C092151}" presName="sibTrans" presStyleCnt="0"/>
      <dgm:spPr/>
    </dgm:pt>
    <dgm:pt modelId="{E2CE9E35-E0CA-4AC8-8F08-E82C704E1FBA}" type="pres">
      <dgm:prSet presAssocID="{78D2EF3A-737D-4512-BF93-DE2D1F42EC68}" presName="compNode" presStyleCnt="0"/>
      <dgm:spPr/>
    </dgm:pt>
    <dgm:pt modelId="{C45A3CCC-47F1-4071-8C30-57B17BB970E7}" type="pres">
      <dgm:prSet presAssocID="{78D2EF3A-737D-4512-BF93-DE2D1F42EC6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C5C0E677-1343-4DDC-B885-DAAC9813383C}" type="pres">
      <dgm:prSet presAssocID="{78D2EF3A-737D-4512-BF93-DE2D1F42EC68}" presName="spaceRect" presStyleCnt="0"/>
      <dgm:spPr/>
    </dgm:pt>
    <dgm:pt modelId="{51A2F0A8-1468-48E7-AD2D-B5AC7944DD07}" type="pres">
      <dgm:prSet presAssocID="{78D2EF3A-737D-4512-BF93-DE2D1F42EC68}" presName="textRect" presStyleLbl="revTx" presStyleIdx="2" presStyleCnt="3">
        <dgm:presLayoutVars>
          <dgm:chMax val="1"/>
          <dgm:chPref val="1"/>
        </dgm:presLayoutVars>
      </dgm:prSet>
      <dgm:spPr/>
    </dgm:pt>
  </dgm:ptLst>
  <dgm:cxnLst>
    <dgm:cxn modelId="{9411481C-FA45-492F-8039-F3A12D2B631C}" srcId="{9A4B16EA-8572-4DFB-AE1E-5703B44395A0}" destId="{81C70012-10D1-4892-9E10-00B5272D6964}" srcOrd="1" destOrd="0" parTransId="{A4076499-5D72-45F0-B0CB-1158D8FD5B7D}" sibTransId="{B1D44E28-1786-41E8-8F11-7B283C092151}"/>
    <dgm:cxn modelId="{4FFBEE51-A7E4-4993-AF7F-00B14C620DBF}" srcId="{9A4B16EA-8572-4DFB-AE1E-5703B44395A0}" destId="{78D2EF3A-737D-4512-BF93-DE2D1F42EC68}" srcOrd="2" destOrd="0" parTransId="{23C96125-1809-4298-8F47-8C24E2431529}" sibTransId="{5715E0CD-1CCA-4FB5-B457-69981BC994DE}"/>
    <dgm:cxn modelId="{F0247554-241F-4D4E-8481-D2DB5B358CFA}" type="presOf" srcId="{81C70012-10D1-4892-9E10-00B5272D6964}" destId="{1A9952C1-BD2C-4052-86C4-D04CA9E19969}" srcOrd="0" destOrd="0" presId="urn:microsoft.com/office/officeart/2018/2/layout/IconLabelList"/>
    <dgm:cxn modelId="{471B217C-F747-45CB-8CCF-E7D54AD11A8C}" type="presOf" srcId="{9A4B16EA-8572-4DFB-AE1E-5703B44395A0}" destId="{6279EA19-CDD1-4B55-BF26-72DD92C4EF4C}" srcOrd="0" destOrd="0" presId="urn:microsoft.com/office/officeart/2018/2/layout/IconLabelList"/>
    <dgm:cxn modelId="{FABE5A99-8C45-4058-8CCC-ED89B9C5B96F}" type="presOf" srcId="{2C81A04F-66AA-4F47-8ABC-14E8EA5B176A}" destId="{34C7ACCB-A990-4B12-A513-B036BCDA5453}" srcOrd="0" destOrd="0" presId="urn:microsoft.com/office/officeart/2018/2/layout/IconLabelList"/>
    <dgm:cxn modelId="{27107B9F-B909-4FE8-8596-01BEBB191B9E}" srcId="{9A4B16EA-8572-4DFB-AE1E-5703B44395A0}" destId="{2C81A04F-66AA-4F47-8ABC-14E8EA5B176A}" srcOrd="0" destOrd="0" parTransId="{1C83083E-3374-4715-BE55-5FD2C846BDC1}" sibTransId="{62A0B037-E316-4FA8-9E60-0D9F658634EE}"/>
    <dgm:cxn modelId="{E03A77F4-8244-4CCD-AEBD-34AE1FAEB4A0}" type="presOf" srcId="{78D2EF3A-737D-4512-BF93-DE2D1F42EC68}" destId="{51A2F0A8-1468-48E7-AD2D-B5AC7944DD07}" srcOrd="0" destOrd="0" presId="urn:microsoft.com/office/officeart/2018/2/layout/IconLabelList"/>
    <dgm:cxn modelId="{2A1FC8A4-C577-41C1-A984-EAD36FB4F1CA}" type="presParOf" srcId="{6279EA19-CDD1-4B55-BF26-72DD92C4EF4C}" destId="{1270131E-92A2-4F36-8599-36390C3239A6}" srcOrd="0" destOrd="0" presId="urn:microsoft.com/office/officeart/2018/2/layout/IconLabelList"/>
    <dgm:cxn modelId="{D6165824-23A1-4FEB-B1DD-F8CB6DCE463B}" type="presParOf" srcId="{1270131E-92A2-4F36-8599-36390C3239A6}" destId="{4AE623B3-4BFC-491F-A8E3-8D46273D078F}" srcOrd="0" destOrd="0" presId="urn:microsoft.com/office/officeart/2018/2/layout/IconLabelList"/>
    <dgm:cxn modelId="{A037F030-6C48-4489-BB9A-586BBD70FFD7}" type="presParOf" srcId="{1270131E-92A2-4F36-8599-36390C3239A6}" destId="{ED03A01C-9059-4100-87DF-00931D7F81A3}" srcOrd="1" destOrd="0" presId="urn:microsoft.com/office/officeart/2018/2/layout/IconLabelList"/>
    <dgm:cxn modelId="{9B27819D-C2AA-4248-BA44-59EC16E70125}" type="presParOf" srcId="{1270131E-92A2-4F36-8599-36390C3239A6}" destId="{34C7ACCB-A990-4B12-A513-B036BCDA5453}" srcOrd="2" destOrd="0" presId="urn:microsoft.com/office/officeart/2018/2/layout/IconLabelList"/>
    <dgm:cxn modelId="{C4C6A972-36D9-4BAB-8FC3-463ECB7609F7}" type="presParOf" srcId="{6279EA19-CDD1-4B55-BF26-72DD92C4EF4C}" destId="{891F9179-13B4-479C-989A-1E461B584DC5}" srcOrd="1" destOrd="0" presId="urn:microsoft.com/office/officeart/2018/2/layout/IconLabelList"/>
    <dgm:cxn modelId="{9F590FEC-C6A3-4DB4-9F54-0E99F48C6373}" type="presParOf" srcId="{6279EA19-CDD1-4B55-BF26-72DD92C4EF4C}" destId="{66FCA831-F2C7-462A-AA93-03A0DBD61553}" srcOrd="2" destOrd="0" presId="urn:microsoft.com/office/officeart/2018/2/layout/IconLabelList"/>
    <dgm:cxn modelId="{631CF71B-19F4-44D1-8272-A8814E84C1C4}" type="presParOf" srcId="{66FCA831-F2C7-462A-AA93-03A0DBD61553}" destId="{86BF93C8-D2DA-45A3-8DF3-2EBFF35E98D7}" srcOrd="0" destOrd="0" presId="urn:microsoft.com/office/officeart/2018/2/layout/IconLabelList"/>
    <dgm:cxn modelId="{98F41289-A1D0-4232-9286-04E9B931B0AB}" type="presParOf" srcId="{66FCA831-F2C7-462A-AA93-03A0DBD61553}" destId="{8C95039C-5556-4731-836A-E23C3851F17F}" srcOrd="1" destOrd="0" presId="urn:microsoft.com/office/officeart/2018/2/layout/IconLabelList"/>
    <dgm:cxn modelId="{4E88B632-EC2A-4399-AB4B-563DE0468D96}" type="presParOf" srcId="{66FCA831-F2C7-462A-AA93-03A0DBD61553}" destId="{1A9952C1-BD2C-4052-86C4-D04CA9E19969}" srcOrd="2" destOrd="0" presId="urn:microsoft.com/office/officeart/2018/2/layout/IconLabelList"/>
    <dgm:cxn modelId="{D9383C1A-2A61-4ABA-A8F5-2D02BC568DC3}" type="presParOf" srcId="{6279EA19-CDD1-4B55-BF26-72DD92C4EF4C}" destId="{1CB34BE1-7193-497D-BAD4-A31BE1C65F4D}" srcOrd="3" destOrd="0" presId="urn:microsoft.com/office/officeart/2018/2/layout/IconLabelList"/>
    <dgm:cxn modelId="{98D07DE4-E2B2-4FD7-9F24-B62D89BB5872}" type="presParOf" srcId="{6279EA19-CDD1-4B55-BF26-72DD92C4EF4C}" destId="{E2CE9E35-E0CA-4AC8-8F08-E82C704E1FBA}" srcOrd="4" destOrd="0" presId="urn:microsoft.com/office/officeart/2018/2/layout/IconLabelList"/>
    <dgm:cxn modelId="{A873724F-3911-4BB6-AFCF-BCABB82B3103}" type="presParOf" srcId="{E2CE9E35-E0CA-4AC8-8F08-E82C704E1FBA}" destId="{C45A3CCC-47F1-4071-8C30-57B17BB970E7}" srcOrd="0" destOrd="0" presId="urn:microsoft.com/office/officeart/2018/2/layout/IconLabelList"/>
    <dgm:cxn modelId="{EEA5B929-86A0-43FD-B4F6-7B6F06DD44EF}" type="presParOf" srcId="{E2CE9E35-E0CA-4AC8-8F08-E82C704E1FBA}" destId="{C5C0E677-1343-4DDC-B885-DAAC9813383C}" srcOrd="1" destOrd="0" presId="urn:microsoft.com/office/officeart/2018/2/layout/IconLabelList"/>
    <dgm:cxn modelId="{94640A93-A7CB-49D3-B9D4-D3132D075BE1}" type="presParOf" srcId="{E2CE9E35-E0CA-4AC8-8F08-E82C704E1FBA}" destId="{51A2F0A8-1468-48E7-AD2D-B5AC7944DD0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6E203-E3D8-4B72-B156-567FD55711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35543B3-5F79-49EC-9235-EA7848B487D4}">
      <dgm:prSet/>
      <dgm:spPr/>
      <dgm:t>
        <a:bodyPr/>
        <a:lstStyle/>
        <a:p>
          <a:r>
            <a:rPr lang="en-US" dirty="0">
              <a:latin typeface="Segoe UI" panose="020B0502040204020203" pitchFamily="34" charset="0"/>
              <a:cs typeface="Segoe UI" panose="020B0502040204020203" pitchFamily="34" charset="0"/>
            </a:rPr>
            <a:t>Walkthrough of a particular page, tool, process, metric</a:t>
          </a:r>
        </a:p>
      </dgm:t>
    </dgm:pt>
    <dgm:pt modelId="{570E843F-D133-41FD-BE63-EFB89455F1B5}" type="parTrans" cxnId="{4B260A19-57AA-4670-981C-E8CAAF7D2741}">
      <dgm:prSet/>
      <dgm:spPr/>
      <dgm:t>
        <a:bodyPr/>
        <a:lstStyle/>
        <a:p>
          <a:endParaRPr lang="en-US"/>
        </a:p>
      </dgm:t>
    </dgm:pt>
    <dgm:pt modelId="{8870365D-A63F-474C-ADCB-2CE20602F32D}" type="sibTrans" cxnId="{4B260A19-57AA-4670-981C-E8CAAF7D2741}">
      <dgm:prSet/>
      <dgm:spPr/>
      <dgm:t>
        <a:bodyPr/>
        <a:lstStyle/>
        <a:p>
          <a:endParaRPr lang="en-US"/>
        </a:p>
      </dgm:t>
    </dgm:pt>
    <dgm:pt modelId="{28825B39-8A07-45D8-98D8-793C1F3E5445}">
      <dgm:prSet/>
      <dgm:spPr/>
      <dgm:t>
        <a:bodyPr/>
        <a:lstStyle/>
        <a:p>
          <a:r>
            <a:rPr lang="en-US" dirty="0">
              <a:latin typeface="Segoe UI" panose="020B0502040204020203" pitchFamily="34" charset="0"/>
              <a:cs typeface="Segoe UI" panose="020B0502040204020203" pitchFamily="34" charset="0"/>
            </a:rPr>
            <a:t>Datasets or specific parameters to be added</a:t>
          </a:r>
        </a:p>
      </dgm:t>
    </dgm:pt>
    <dgm:pt modelId="{FD0E1B93-4219-40EF-AFE0-1F12EF7A9E59}" type="parTrans" cxnId="{5FC13987-3C56-415F-9F38-8047C2EE05B2}">
      <dgm:prSet/>
      <dgm:spPr/>
      <dgm:t>
        <a:bodyPr/>
        <a:lstStyle/>
        <a:p>
          <a:endParaRPr lang="en-US"/>
        </a:p>
      </dgm:t>
    </dgm:pt>
    <dgm:pt modelId="{22DA5D79-1530-49F7-A321-38139410BC41}" type="sibTrans" cxnId="{5FC13987-3C56-415F-9F38-8047C2EE05B2}">
      <dgm:prSet/>
      <dgm:spPr/>
      <dgm:t>
        <a:bodyPr/>
        <a:lstStyle/>
        <a:p>
          <a:endParaRPr lang="en-US"/>
        </a:p>
      </dgm:t>
    </dgm:pt>
    <dgm:pt modelId="{7F1EBCC4-46F0-4EF3-9148-3BCD849826D8}">
      <dgm:prSet/>
      <dgm:spPr/>
      <dgm:t>
        <a:bodyPr/>
        <a:lstStyle/>
        <a:p>
          <a:r>
            <a:rPr lang="en-US">
              <a:latin typeface="Segoe UI" panose="020B0502040204020203" pitchFamily="34" charset="0"/>
              <a:cs typeface="Segoe UI" panose="020B0502040204020203" pitchFamily="34" charset="0"/>
            </a:rPr>
            <a:t>Queries to be added or edited </a:t>
          </a:r>
        </a:p>
      </dgm:t>
    </dgm:pt>
    <dgm:pt modelId="{87109B20-EEAF-49DC-A5A6-0AE776A298C5}" type="parTrans" cxnId="{5B56253D-77E9-48CA-807E-669732B25C00}">
      <dgm:prSet/>
      <dgm:spPr/>
      <dgm:t>
        <a:bodyPr/>
        <a:lstStyle/>
        <a:p>
          <a:endParaRPr lang="en-US"/>
        </a:p>
      </dgm:t>
    </dgm:pt>
    <dgm:pt modelId="{444A8FC6-07EE-4FF2-BD94-7FBD54DB8A26}" type="sibTrans" cxnId="{5B56253D-77E9-48CA-807E-669732B25C00}">
      <dgm:prSet/>
      <dgm:spPr/>
      <dgm:t>
        <a:bodyPr/>
        <a:lstStyle/>
        <a:p>
          <a:endParaRPr lang="en-US"/>
        </a:p>
      </dgm:t>
    </dgm:pt>
    <dgm:pt modelId="{B60BFBBE-26EC-4BBE-B59F-46F104CFD3FB}">
      <dgm:prSet/>
      <dgm:spPr/>
      <dgm:t>
        <a:bodyPr/>
        <a:lstStyle/>
        <a:p>
          <a:r>
            <a:rPr lang="en-US">
              <a:latin typeface="Segoe UI" panose="020B0502040204020203" pitchFamily="34" charset="0"/>
              <a:cs typeface="Segoe UI" panose="020B0502040204020203" pitchFamily="34" charset="0"/>
            </a:rPr>
            <a:t>Visualizations to be added or edited</a:t>
          </a:r>
        </a:p>
      </dgm:t>
    </dgm:pt>
    <dgm:pt modelId="{CF9AC8CD-F627-4F14-8EF8-48A6F086209B}" type="parTrans" cxnId="{AC8A0D71-ABC3-46E7-AEEB-478A9F3A3201}">
      <dgm:prSet/>
      <dgm:spPr/>
      <dgm:t>
        <a:bodyPr/>
        <a:lstStyle/>
        <a:p>
          <a:endParaRPr lang="en-US"/>
        </a:p>
      </dgm:t>
    </dgm:pt>
    <dgm:pt modelId="{AC44DD08-C2EB-4CC9-8450-5C1A219FCB3F}" type="sibTrans" cxnId="{AC8A0D71-ABC3-46E7-AEEB-478A9F3A3201}">
      <dgm:prSet/>
      <dgm:spPr/>
      <dgm:t>
        <a:bodyPr/>
        <a:lstStyle/>
        <a:p>
          <a:endParaRPr lang="en-US"/>
        </a:p>
      </dgm:t>
    </dgm:pt>
    <dgm:pt modelId="{DD84A5A1-CFB4-4818-A6A9-4F8D9CFC7152}">
      <dgm:prSet/>
      <dgm:spPr/>
      <dgm:t>
        <a:bodyPr/>
        <a:lstStyle/>
        <a:p>
          <a:r>
            <a:rPr lang="en-US">
              <a:latin typeface="Segoe UI" panose="020B0502040204020203" pitchFamily="34" charset="0"/>
              <a:cs typeface="Segoe UI" panose="020B0502040204020203" pitchFamily="34" charset="0"/>
            </a:rPr>
            <a:t>How to improve SacPAS usability</a:t>
          </a:r>
          <a:endParaRPr lang="en-US" dirty="0">
            <a:latin typeface="Segoe UI" panose="020B0502040204020203" pitchFamily="34" charset="0"/>
            <a:cs typeface="Segoe UI" panose="020B0502040204020203" pitchFamily="34" charset="0"/>
          </a:endParaRPr>
        </a:p>
      </dgm:t>
    </dgm:pt>
    <dgm:pt modelId="{99B7A2C4-B90B-4A9A-AC8D-2E7D7E0D6190}" type="parTrans" cxnId="{F0C126EC-725C-41D1-81D9-B1F3E1A0C313}">
      <dgm:prSet/>
      <dgm:spPr/>
      <dgm:t>
        <a:bodyPr/>
        <a:lstStyle/>
        <a:p>
          <a:endParaRPr lang="en-US"/>
        </a:p>
      </dgm:t>
    </dgm:pt>
    <dgm:pt modelId="{D73E48BE-FDAD-4348-B1C7-B91CBFCC6C1E}" type="sibTrans" cxnId="{F0C126EC-725C-41D1-81D9-B1F3E1A0C313}">
      <dgm:prSet/>
      <dgm:spPr/>
      <dgm:t>
        <a:bodyPr/>
        <a:lstStyle/>
        <a:p>
          <a:endParaRPr lang="en-US"/>
        </a:p>
      </dgm:t>
    </dgm:pt>
    <dgm:pt modelId="{BE144BB9-F88C-45C2-B748-A0EB0FAE61E5}">
      <dgm:prSet/>
      <dgm:spPr/>
      <dgm:t>
        <a:bodyPr/>
        <a:lstStyle/>
        <a:p>
          <a:r>
            <a:rPr lang="en-US">
              <a:latin typeface="Segoe UI" panose="020B0502040204020203" pitchFamily="34" charset="0"/>
              <a:cs typeface="Segoe UI" panose="020B0502040204020203" pitchFamily="34" charset="0"/>
            </a:rPr>
            <a:t>How to make your data more available and accessible</a:t>
          </a:r>
        </a:p>
      </dgm:t>
    </dgm:pt>
    <dgm:pt modelId="{3207A9D8-8D59-4FD6-8E86-A9CFAED31161}" type="parTrans" cxnId="{3F93F210-C880-4D21-8F2B-830D241C147F}">
      <dgm:prSet/>
      <dgm:spPr/>
      <dgm:t>
        <a:bodyPr/>
        <a:lstStyle/>
        <a:p>
          <a:endParaRPr lang="en-US"/>
        </a:p>
      </dgm:t>
    </dgm:pt>
    <dgm:pt modelId="{E633CA0F-887F-4A23-A664-79ADB7ED6B19}" type="sibTrans" cxnId="{3F93F210-C880-4D21-8F2B-830D241C147F}">
      <dgm:prSet/>
      <dgm:spPr/>
      <dgm:t>
        <a:bodyPr/>
        <a:lstStyle/>
        <a:p>
          <a:endParaRPr lang="en-US"/>
        </a:p>
      </dgm:t>
    </dgm:pt>
    <dgm:pt modelId="{649280C1-40FE-419A-9C7D-78AE7431B1FF}">
      <dgm:prSet/>
      <dgm:spPr/>
      <dgm:t>
        <a:bodyPr/>
        <a:lstStyle/>
        <a:p>
          <a:r>
            <a:rPr lang="en-US">
              <a:latin typeface="Segoe UI" panose="020B0502040204020203" pitchFamily="34" charset="0"/>
              <a:cs typeface="Segoe UI" panose="020B0502040204020203" pitchFamily="34" charset="0"/>
            </a:rPr>
            <a:t>Suggestions for increasing SacPAS data transparency, availability</a:t>
          </a:r>
          <a:endParaRPr lang="en-US" dirty="0">
            <a:latin typeface="Segoe UI" panose="020B0502040204020203" pitchFamily="34" charset="0"/>
            <a:cs typeface="Segoe UI" panose="020B0502040204020203" pitchFamily="34" charset="0"/>
          </a:endParaRPr>
        </a:p>
      </dgm:t>
    </dgm:pt>
    <dgm:pt modelId="{02A2D341-0FC3-4035-86A0-BB7D99BDDAEB}" type="parTrans" cxnId="{0F043756-994A-48A6-BECE-21119632DCDD}">
      <dgm:prSet/>
      <dgm:spPr/>
      <dgm:t>
        <a:bodyPr/>
        <a:lstStyle/>
        <a:p>
          <a:endParaRPr lang="en-US"/>
        </a:p>
      </dgm:t>
    </dgm:pt>
    <dgm:pt modelId="{CE9EE27F-C361-48DF-9097-763702D4382B}" type="sibTrans" cxnId="{0F043756-994A-48A6-BECE-21119632DCDD}">
      <dgm:prSet/>
      <dgm:spPr/>
      <dgm:t>
        <a:bodyPr/>
        <a:lstStyle/>
        <a:p>
          <a:endParaRPr lang="en-US"/>
        </a:p>
      </dgm:t>
    </dgm:pt>
    <dgm:pt modelId="{ACAB684B-7791-4BA8-9C7D-9E8AC9502406}">
      <dgm:prSet/>
      <dgm:spPr/>
      <dgm:t>
        <a:bodyPr/>
        <a:lstStyle/>
        <a:p>
          <a:r>
            <a:rPr lang="en-US">
              <a:latin typeface="Segoe UI" panose="020B0502040204020203" pitchFamily="34" charset="0"/>
              <a:cs typeface="Segoe UI" panose="020B0502040204020203" pitchFamily="34" charset="0"/>
            </a:rPr>
            <a:t>Request for edits to existing modeling tools</a:t>
          </a:r>
        </a:p>
      </dgm:t>
    </dgm:pt>
    <dgm:pt modelId="{BE1F79EB-20B7-46D4-99B4-4FCD2F0A5407}" type="parTrans" cxnId="{5445C08B-4088-4DE3-B8A5-68ADE9BCCCCE}">
      <dgm:prSet/>
      <dgm:spPr/>
      <dgm:t>
        <a:bodyPr/>
        <a:lstStyle/>
        <a:p>
          <a:endParaRPr lang="en-US"/>
        </a:p>
      </dgm:t>
    </dgm:pt>
    <dgm:pt modelId="{3E8C82D7-C247-4B04-8159-71F4B63D8489}" type="sibTrans" cxnId="{5445C08B-4088-4DE3-B8A5-68ADE9BCCCCE}">
      <dgm:prSet/>
      <dgm:spPr/>
      <dgm:t>
        <a:bodyPr/>
        <a:lstStyle/>
        <a:p>
          <a:endParaRPr lang="en-US"/>
        </a:p>
      </dgm:t>
    </dgm:pt>
    <dgm:pt modelId="{2143C85B-D7F5-4EFC-88BE-FE14EED1A430}">
      <dgm:prSet/>
      <dgm:spPr/>
      <dgm:t>
        <a:bodyPr/>
        <a:lstStyle/>
        <a:p>
          <a:r>
            <a:rPr lang="en-US">
              <a:latin typeface="Segoe UI" panose="020B0502040204020203" pitchFamily="34" charset="0"/>
              <a:cs typeface="Segoe UI" panose="020B0502040204020203" pitchFamily="34" charset="0"/>
            </a:rPr>
            <a:t>Request for new page with specific compilation of features</a:t>
          </a:r>
          <a:endParaRPr lang="en-US" dirty="0">
            <a:latin typeface="Segoe UI" panose="020B0502040204020203" pitchFamily="34" charset="0"/>
            <a:cs typeface="Segoe UI" panose="020B0502040204020203" pitchFamily="34" charset="0"/>
          </a:endParaRPr>
        </a:p>
      </dgm:t>
    </dgm:pt>
    <dgm:pt modelId="{5E8E680D-A7B4-40FB-92D8-38F76F6BC85B}" type="parTrans" cxnId="{D8173446-A438-4067-A9DB-B076F60921DA}">
      <dgm:prSet/>
      <dgm:spPr/>
      <dgm:t>
        <a:bodyPr/>
        <a:lstStyle/>
        <a:p>
          <a:endParaRPr lang="en-US"/>
        </a:p>
      </dgm:t>
    </dgm:pt>
    <dgm:pt modelId="{76D3DA28-EE6A-4633-8BAC-1E8B952066DE}" type="sibTrans" cxnId="{D8173446-A438-4067-A9DB-B076F60921DA}">
      <dgm:prSet/>
      <dgm:spPr/>
      <dgm:t>
        <a:bodyPr/>
        <a:lstStyle/>
        <a:p>
          <a:endParaRPr lang="en-US"/>
        </a:p>
      </dgm:t>
    </dgm:pt>
    <dgm:pt modelId="{F40E8B4A-5CFF-4A9C-A736-6DA7422984D0}">
      <dgm:prSet/>
      <dgm:spPr/>
      <dgm:t>
        <a:bodyPr/>
        <a:lstStyle/>
        <a:p>
          <a:r>
            <a:rPr lang="en-US" dirty="0">
              <a:latin typeface="Segoe UI" panose="020B0502040204020203" pitchFamily="34" charset="0"/>
              <a:cs typeface="Segoe UI" panose="020B0502040204020203" pitchFamily="34" charset="0"/>
            </a:rPr>
            <a:t>Request for new tool</a:t>
          </a:r>
        </a:p>
      </dgm:t>
    </dgm:pt>
    <dgm:pt modelId="{453CE4D5-7B97-4286-9C0C-08CA83708F08}" type="parTrans" cxnId="{0262BCB1-D1B0-42D2-8D41-0F549DDBD648}">
      <dgm:prSet/>
      <dgm:spPr/>
      <dgm:t>
        <a:bodyPr/>
        <a:lstStyle/>
        <a:p>
          <a:endParaRPr lang="en-US"/>
        </a:p>
      </dgm:t>
    </dgm:pt>
    <dgm:pt modelId="{1ADFAF4D-9BA7-4DBF-B15D-431BA58605CD}" type="sibTrans" cxnId="{0262BCB1-D1B0-42D2-8D41-0F549DDBD648}">
      <dgm:prSet/>
      <dgm:spPr/>
      <dgm:t>
        <a:bodyPr/>
        <a:lstStyle/>
        <a:p>
          <a:endParaRPr lang="en-US"/>
        </a:p>
      </dgm:t>
    </dgm:pt>
    <dgm:pt modelId="{3F6B012A-7B57-4C43-9D5A-ED9748DA8357}" type="pres">
      <dgm:prSet presAssocID="{A6F6E203-E3D8-4B72-B156-567FD5571189}" presName="vert0" presStyleCnt="0">
        <dgm:presLayoutVars>
          <dgm:dir/>
          <dgm:animOne val="branch"/>
          <dgm:animLvl val="lvl"/>
        </dgm:presLayoutVars>
      </dgm:prSet>
      <dgm:spPr/>
    </dgm:pt>
    <dgm:pt modelId="{BB2424DE-32E4-43E4-9E69-478B8AAA5856}" type="pres">
      <dgm:prSet presAssocID="{335543B3-5F79-49EC-9235-EA7848B487D4}" presName="thickLine" presStyleLbl="alignNode1" presStyleIdx="0" presStyleCnt="10"/>
      <dgm:spPr/>
    </dgm:pt>
    <dgm:pt modelId="{385B4061-A7B5-4215-8620-ABBD5AA0E34A}" type="pres">
      <dgm:prSet presAssocID="{335543B3-5F79-49EC-9235-EA7848B487D4}" presName="horz1" presStyleCnt="0"/>
      <dgm:spPr/>
    </dgm:pt>
    <dgm:pt modelId="{566961B9-A62A-49EA-8EB3-A6B73A2982C6}" type="pres">
      <dgm:prSet presAssocID="{335543B3-5F79-49EC-9235-EA7848B487D4}" presName="tx1" presStyleLbl="revTx" presStyleIdx="0" presStyleCnt="10"/>
      <dgm:spPr/>
    </dgm:pt>
    <dgm:pt modelId="{0947E3F2-8181-40AD-8C5F-40AD4289991F}" type="pres">
      <dgm:prSet presAssocID="{335543B3-5F79-49EC-9235-EA7848B487D4}" presName="vert1" presStyleCnt="0"/>
      <dgm:spPr/>
    </dgm:pt>
    <dgm:pt modelId="{F110D95D-D9C7-4379-9290-89946041D5D1}" type="pres">
      <dgm:prSet presAssocID="{28825B39-8A07-45D8-98D8-793C1F3E5445}" presName="thickLine" presStyleLbl="alignNode1" presStyleIdx="1" presStyleCnt="10"/>
      <dgm:spPr/>
    </dgm:pt>
    <dgm:pt modelId="{B04DDD49-AB3E-433C-AF0D-F2623017FB53}" type="pres">
      <dgm:prSet presAssocID="{28825B39-8A07-45D8-98D8-793C1F3E5445}" presName="horz1" presStyleCnt="0"/>
      <dgm:spPr/>
    </dgm:pt>
    <dgm:pt modelId="{5F8D481A-FBDE-4214-991A-28EB880EAA7F}" type="pres">
      <dgm:prSet presAssocID="{28825B39-8A07-45D8-98D8-793C1F3E5445}" presName="tx1" presStyleLbl="revTx" presStyleIdx="1" presStyleCnt="10"/>
      <dgm:spPr/>
    </dgm:pt>
    <dgm:pt modelId="{C78FC8AC-4A08-4FDD-BEB6-247EE2088271}" type="pres">
      <dgm:prSet presAssocID="{28825B39-8A07-45D8-98D8-793C1F3E5445}" presName="vert1" presStyleCnt="0"/>
      <dgm:spPr/>
    </dgm:pt>
    <dgm:pt modelId="{9B26D725-9B8F-43FB-AFF5-4761D1D623F3}" type="pres">
      <dgm:prSet presAssocID="{7F1EBCC4-46F0-4EF3-9148-3BCD849826D8}" presName="thickLine" presStyleLbl="alignNode1" presStyleIdx="2" presStyleCnt="10"/>
      <dgm:spPr/>
    </dgm:pt>
    <dgm:pt modelId="{A4A3482A-8046-4746-B089-76282F1D6452}" type="pres">
      <dgm:prSet presAssocID="{7F1EBCC4-46F0-4EF3-9148-3BCD849826D8}" presName="horz1" presStyleCnt="0"/>
      <dgm:spPr/>
    </dgm:pt>
    <dgm:pt modelId="{6731C60E-5447-4246-AE66-408EA93D067A}" type="pres">
      <dgm:prSet presAssocID="{7F1EBCC4-46F0-4EF3-9148-3BCD849826D8}" presName="tx1" presStyleLbl="revTx" presStyleIdx="2" presStyleCnt="10"/>
      <dgm:spPr/>
    </dgm:pt>
    <dgm:pt modelId="{9A2ED6A9-D696-4567-91B9-54E1B8CC76A1}" type="pres">
      <dgm:prSet presAssocID="{7F1EBCC4-46F0-4EF3-9148-3BCD849826D8}" presName="vert1" presStyleCnt="0"/>
      <dgm:spPr/>
    </dgm:pt>
    <dgm:pt modelId="{63FAB135-2167-4025-8DD6-E98AD56E58D9}" type="pres">
      <dgm:prSet presAssocID="{B60BFBBE-26EC-4BBE-B59F-46F104CFD3FB}" presName="thickLine" presStyleLbl="alignNode1" presStyleIdx="3" presStyleCnt="10"/>
      <dgm:spPr/>
    </dgm:pt>
    <dgm:pt modelId="{61B0A2EE-051B-45B5-BD4E-0F623B926FD1}" type="pres">
      <dgm:prSet presAssocID="{B60BFBBE-26EC-4BBE-B59F-46F104CFD3FB}" presName="horz1" presStyleCnt="0"/>
      <dgm:spPr/>
    </dgm:pt>
    <dgm:pt modelId="{203B65A2-58B9-4297-980D-39472D87B71E}" type="pres">
      <dgm:prSet presAssocID="{B60BFBBE-26EC-4BBE-B59F-46F104CFD3FB}" presName="tx1" presStyleLbl="revTx" presStyleIdx="3" presStyleCnt="10"/>
      <dgm:spPr/>
    </dgm:pt>
    <dgm:pt modelId="{FC70FA51-8B7B-4639-8209-96D8A1F8FF4F}" type="pres">
      <dgm:prSet presAssocID="{B60BFBBE-26EC-4BBE-B59F-46F104CFD3FB}" presName="vert1" presStyleCnt="0"/>
      <dgm:spPr/>
    </dgm:pt>
    <dgm:pt modelId="{44CDB683-ED29-4EED-B54C-B1BDC29378C9}" type="pres">
      <dgm:prSet presAssocID="{DD84A5A1-CFB4-4818-A6A9-4F8D9CFC7152}" presName="thickLine" presStyleLbl="alignNode1" presStyleIdx="4" presStyleCnt="10"/>
      <dgm:spPr/>
    </dgm:pt>
    <dgm:pt modelId="{54FE0227-1854-4687-8586-396E3A5C2D58}" type="pres">
      <dgm:prSet presAssocID="{DD84A5A1-CFB4-4818-A6A9-4F8D9CFC7152}" presName="horz1" presStyleCnt="0"/>
      <dgm:spPr/>
    </dgm:pt>
    <dgm:pt modelId="{9CB25132-70CF-4660-9049-5D8761851BDE}" type="pres">
      <dgm:prSet presAssocID="{DD84A5A1-CFB4-4818-A6A9-4F8D9CFC7152}" presName="tx1" presStyleLbl="revTx" presStyleIdx="4" presStyleCnt="10"/>
      <dgm:spPr/>
    </dgm:pt>
    <dgm:pt modelId="{6FC741BA-2CEE-43FF-B011-AF7B9842AF78}" type="pres">
      <dgm:prSet presAssocID="{DD84A5A1-CFB4-4818-A6A9-4F8D9CFC7152}" presName="vert1" presStyleCnt="0"/>
      <dgm:spPr/>
    </dgm:pt>
    <dgm:pt modelId="{9C4A511F-F65C-40DC-83E5-818DC97C7992}" type="pres">
      <dgm:prSet presAssocID="{BE144BB9-F88C-45C2-B748-A0EB0FAE61E5}" presName="thickLine" presStyleLbl="alignNode1" presStyleIdx="5" presStyleCnt="10"/>
      <dgm:spPr/>
    </dgm:pt>
    <dgm:pt modelId="{2D406822-DDCE-4FEA-A626-1E9096F4BCB8}" type="pres">
      <dgm:prSet presAssocID="{BE144BB9-F88C-45C2-B748-A0EB0FAE61E5}" presName="horz1" presStyleCnt="0"/>
      <dgm:spPr/>
    </dgm:pt>
    <dgm:pt modelId="{B1ACEBB9-E22F-4F9D-A3E4-C2BD4921A705}" type="pres">
      <dgm:prSet presAssocID="{BE144BB9-F88C-45C2-B748-A0EB0FAE61E5}" presName="tx1" presStyleLbl="revTx" presStyleIdx="5" presStyleCnt="10"/>
      <dgm:spPr/>
    </dgm:pt>
    <dgm:pt modelId="{56C0B902-E5B4-4162-A770-1CCD899E9786}" type="pres">
      <dgm:prSet presAssocID="{BE144BB9-F88C-45C2-B748-A0EB0FAE61E5}" presName="vert1" presStyleCnt="0"/>
      <dgm:spPr/>
    </dgm:pt>
    <dgm:pt modelId="{2E046981-7139-4BB8-9CA4-854BD64A160F}" type="pres">
      <dgm:prSet presAssocID="{649280C1-40FE-419A-9C7D-78AE7431B1FF}" presName="thickLine" presStyleLbl="alignNode1" presStyleIdx="6" presStyleCnt="10"/>
      <dgm:spPr/>
    </dgm:pt>
    <dgm:pt modelId="{905DB6E8-34A5-462E-B82C-39059E22CF6B}" type="pres">
      <dgm:prSet presAssocID="{649280C1-40FE-419A-9C7D-78AE7431B1FF}" presName="horz1" presStyleCnt="0"/>
      <dgm:spPr/>
    </dgm:pt>
    <dgm:pt modelId="{039E0CA6-D29A-4EE2-8CE4-E95604DA94AB}" type="pres">
      <dgm:prSet presAssocID="{649280C1-40FE-419A-9C7D-78AE7431B1FF}" presName="tx1" presStyleLbl="revTx" presStyleIdx="6" presStyleCnt="10"/>
      <dgm:spPr/>
    </dgm:pt>
    <dgm:pt modelId="{606D2B62-8875-4A3C-A39D-5324397008B3}" type="pres">
      <dgm:prSet presAssocID="{649280C1-40FE-419A-9C7D-78AE7431B1FF}" presName="vert1" presStyleCnt="0"/>
      <dgm:spPr/>
    </dgm:pt>
    <dgm:pt modelId="{8AADF5EC-7921-4AE0-8AD7-13BC78426AA6}" type="pres">
      <dgm:prSet presAssocID="{ACAB684B-7791-4BA8-9C7D-9E8AC9502406}" presName="thickLine" presStyleLbl="alignNode1" presStyleIdx="7" presStyleCnt="10"/>
      <dgm:spPr/>
    </dgm:pt>
    <dgm:pt modelId="{93B06AD3-48B2-45F5-B191-BFBF8D781902}" type="pres">
      <dgm:prSet presAssocID="{ACAB684B-7791-4BA8-9C7D-9E8AC9502406}" presName="horz1" presStyleCnt="0"/>
      <dgm:spPr/>
    </dgm:pt>
    <dgm:pt modelId="{99B23344-1CA4-4BC1-8513-C821B89FC7D1}" type="pres">
      <dgm:prSet presAssocID="{ACAB684B-7791-4BA8-9C7D-9E8AC9502406}" presName="tx1" presStyleLbl="revTx" presStyleIdx="7" presStyleCnt="10"/>
      <dgm:spPr/>
    </dgm:pt>
    <dgm:pt modelId="{01406B6C-06BD-486C-BF9F-7B044AA76843}" type="pres">
      <dgm:prSet presAssocID="{ACAB684B-7791-4BA8-9C7D-9E8AC9502406}" presName="vert1" presStyleCnt="0"/>
      <dgm:spPr/>
    </dgm:pt>
    <dgm:pt modelId="{39A0BACD-9EB1-4CB1-AFAD-1021DC3E7CD7}" type="pres">
      <dgm:prSet presAssocID="{2143C85B-D7F5-4EFC-88BE-FE14EED1A430}" presName="thickLine" presStyleLbl="alignNode1" presStyleIdx="8" presStyleCnt="10"/>
      <dgm:spPr/>
    </dgm:pt>
    <dgm:pt modelId="{E7959FCF-CC9B-43A1-A433-5D67A30243E3}" type="pres">
      <dgm:prSet presAssocID="{2143C85B-D7F5-4EFC-88BE-FE14EED1A430}" presName="horz1" presStyleCnt="0"/>
      <dgm:spPr/>
    </dgm:pt>
    <dgm:pt modelId="{EFB43F68-CA57-477F-9E6F-1033318165C8}" type="pres">
      <dgm:prSet presAssocID="{2143C85B-D7F5-4EFC-88BE-FE14EED1A430}" presName="tx1" presStyleLbl="revTx" presStyleIdx="8" presStyleCnt="10"/>
      <dgm:spPr/>
    </dgm:pt>
    <dgm:pt modelId="{27E48A79-AD74-466A-81A0-A582FF13F127}" type="pres">
      <dgm:prSet presAssocID="{2143C85B-D7F5-4EFC-88BE-FE14EED1A430}" presName="vert1" presStyleCnt="0"/>
      <dgm:spPr/>
    </dgm:pt>
    <dgm:pt modelId="{BE2A3A2F-657B-4DF8-A294-7F493EBBD4D4}" type="pres">
      <dgm:prSet presAssocID="{F40E8B4A-5CFF-4A9C-A736-6DA7422984D0}" presName="thickLine" presStyleLbl="alignNode1" presStyleIdx="9" presStyleCnt="10"/>
      <dgm:spPr/>
    </dgm:pt>
    <dgm:pt modelId="{0813182B-F7D6-484F-872C-14740D0C5DBC}" type="pres">
      <dgm:prSet presAssocID="{F40E8B4A-5CFF-4A9C-A736-6DA7422984D0}" presName="horz1" presStyleCnt="0"/>
      <dgm:spPr/>
    </dgm:pt>
    <dgm:pt modelId="{ACB8BDDB-0035-49E1-9D12-F068D4340340}" type="pres">
      <dgm:prSet presAssocID="{F40E8B4A-5CFF-4A9C-A736-6DA7422984D0}" presName="tx1" presStyleLbl="revTx" presStyleIdx="9" presStyleCnt="10"/>
      <dgm:spPr/>
    </dgm:pt>
    <dgm:pt modelId="{35BDF1E9-CA44-4D37-8C9D-40BEF0A02C73}" type="pres">
      <dgm:prSet presAssocID="{F40E8B4A-5CFF-4A9C-A736-6DA7422984D0}" presName="vert1" presStyleCnt="0"/>
      <dgm:spPr/>
    </dgm:pt>
  </dgm:ptLst>
  <dgm:cxnLst>
    <dgm:cxn modelId="{3F93F210-C880-4D21-8F2B-830D241C147F}" srcId="{A6F6E203-E3D8-4B72-B156-567FD5571189}" destId="{BE144BB9-F88C-45C2-B748-A0EB0FAE61E5}" srcOrd="5" destOrd="0" parTransId="{3207A9D8-8D59-4FD6-8E86-A9CFAED31161}" sibTransId="{E633CA0F-887F-4A23-A664-79ADB7ED6B19}"/>
    <dgm:cxn modelId="{DB02E711-2B77-44B6-BA3B-527C75765FA0}" type="presOf" srcId="{B60BFBBE-26EC-4BBE-B59F-46F104CFD3FB}" destId="{203B65A2-58B9-4297-980D-39472D87B71E}" srcOrd="0" destOrd="0" presId="urn:microsoft.com/office/officeart/2008/layout/LinedList"/>
    <dgm:cxn modelId="{4B260A19-57AA-4670-981C-E8CAAF7D2741}" srcId="{A6F6E203-E3D8-4B72-B156-567FD5571189}" destId="{335543B3-5F79-49EC-9235-EA7848B487D4}" srcOrd="0" destOrd="0" parTransId="{570E843F-D133-41FD-BE63-EFB89455F1B5}" sibTransId="{8870365D-A63F-474C-ADCB-2CE20602F32D}"/>
    <dgm:cxn modelId="{5B56253D-77E9-48CA-807E-669732B25C00}" srcId="{A6F6E203-E3D8-4B72-B156-567FD5571189}" destId="{7F1EBCC4-46F0-4EF3-9148-3BCD849826D8}" srcOrd="2" destOrd="0" parTransId="{87109B20-EEAF-49DC-A5A6-0AE776A298C5}" sibTransId="{444A8FC6-07EE-4FF2-BD94-7FBD54DB8A26}"/>
    <dgm:cxn modelId="{1F11A53E-D360-4DA1-B995-DD941AA55C89}" type="presOf" srcId="{F40E8B4A-5CFF-4A9C-A736-6DA7422984D0}" destId="{ACB8BDDB-0035-49E1-9D12-F068D4340340}" srcOrd="0" destOrd="0" presId="urn:microsoft.com/office/officeart/2008/layout/LinedList"/>
    <dgm:cxn modelId="{D8173446-A438-4067-A9DB-B076F60921DA}" srcId="{A6F6E203-E3D8-4B72-B156-567FD5571189}" destId="{2143C85B-D7F5-4EFC-88BE-FE14EED1A430}" srcOrd="8" destOrd="0" parTransId="{5E8E680D-A7B4-40FB-92D8-38F76F6BC85B}" sibTransId="{76D3DA28-EE6A-4633-8BAC-1E8B952066DE}"/>
    <dgm:cxn modelId="{6242CB4E-25EB-498E-A3E3-44203030387E}" type="presOf" srcId="{335543B3-5F79-49EC-9235-EA7848B487D4}" destId="{566961B9-A62A-49EA-8EB3-A6B73A2982C6}" srcOrd="0" destOrd="0" presId="urn:microsoft.com/office/officeart/2008/layout/LinedList"/>
    <dgm:cxn modelId="{DFE90571-7C15-4AAA-B5E8-451924B58234}" type="presOf" srcId="{A6F6E203-E3D8-4B72-B156-567FD5571189}" destId="{3F6B012A-7B57-4C43-9D5A-ED9748DA8357}" srcOrd="0" destOrd="0" presId="urn:microsoft.com/office/officeart/2008/layout/LinedList"/>
    <dgm:cxn modelId="{AC8A0D71-ABC3-46E7-AEEB-478A9F3A3201}" srcId="{A6F6E203-E3D8-4B72-B156-567FD5571189}" destId="{B60BFBBE-26EC-4BBE-B59F-46F104CFD3FB}" srcOrd="3" destOrd="0" parTransId="{CF9AC8CD-F627-4F14-8EF8-48A6F086209B}" sibTransId="{AC44DD08-C2EB-4CC9-8450-5C1A219FCB3F}"/>
    <dgm:cxn modelId="{0F043756-994A-48A6-BECE-21119632DCDD}" srcId="{A6F6E203-E3D8-4B72-B156-567FD5571189}" destId="{649280C1-40FE-419A-9C7D-78AE7431B1FF}" srcOrd="6" destOrd="0" parTransId="{02A2D341-0FC3-4035-86A0-BB7D99BDDAEB}" sibTransId="{CE9EE27F-C361-48DF-9097-763702D4382B}"/>
    <dgm:cxn modelId="{6388355A-D910-4FE5-AA95-3FBB19AD78D0}" type="presOf" srcId="{BE144BB9-F88C-45C2-B748-A0EB0FAE61E5}" destId="{B1ACEBB9-E22F-4F9D-A3E4-C2BD4921A705}" srcOrd="0" destOrd="0" presId="urn:microsoft.com/office/officeart/2008/layout/LinedList"/>
    <dgm:cxn modelId="{2C921287-F1F3-4963-AC29-CAB3E3444A76}" type="presOf" srcId="{2143C85B-D7F5-4EFC-88BE-FE14EED1A430}" destId="{EFB43F68-CA57-477F-9E6F-1033318165C8}" srcOrd="0" destOrd="0" presId="urn:microsoft.com/office/officeart/2008/layout/LinedList"/>
    <dgm:cxn modelId="{5FC13987-3C56-415F-9F38-8047C2EE05B2}" srcId="{A6F6E203-E3D8-4B72-B156-567FD5571189}" destId="{28825B39-8A07-45D8-98D8-793C1F3E5445}" srcOrd="1" destOrd="0" parTransId="{FD0E1B93-4219-40EF-AFE0-1F12EF7A9E59}" sibTransId="{22DA5D79-1530-49F7-A321-38139410BC41}"/>
    <dgm:cxn modelId="{5445C08B-4088-4DE3-B8A5-68ADE9BCCCCE}" srcId="{A6F6E203-E3D8-4B72-B156-567FD5571189}" destId="{ACAB684B-7791-4BA8-9C7D-9E8AC9502406}" srcOrd="7" destOrd="0" parTransId="{BE1F79EB-20B7-46D4-99B4-4FCD2F0A5407}" sibTransId="{3E8C82D7-C247-4B04-8159-71F4B63D8489}"/>
    <dgm:cxn modelId="{EB3F06A3-FA06-4BC2-B154-E7CD921FAB98}" type="presOf" srcId="{7F1EBCC4-46F0-4EF3-9148-3BCD849826D8}" destId="{6731C60E-5447-4246-AE66-408EA93D067A}" srcOrd="0" destOrd="0" presId="urn:microsoft.com/office/officeart/2008/layout/LinedList"/>
    <dgm:cxn modelId="{3EC3F0A4-7C97-4E1D-A9C4-11F1B8645B50}" type="presOf" srcId="{649280C1-40FE-419A-9C7D-78AE7431B1FF}" destId="{039E0CA6-D29A-4EE2-8CE4-E95604DA94AB}" srcOrd="0" destOrd="0" presId="urn:microsoft.com/office/officeart/2008/layout/LinedList"/>
    <dgm:cxn modelId="{255E2AA7-6F72-4DF7-BDF2-455C1EB38ED1}" type="presOf" srcId="{DD84A5A1-CFB4-4818-A6A9-4F8D9CFC7152}" destId="{9CB25132-70CF-4660-9049-5D8761851BDE}" srcOrd="0" destOrd="0" presId="urn:microsoft.com/office/officeart/2008/layout/LinedList"/>
    <dgm:cxn modelId="{0262BCB1-D1B0-42D2-8D41-0F549DDBD648}" srcId="{A6F6E203-E3D8-4B72-B156-567FD5571189}" destId="{F40E8B4A-5CFF-4A9C-A736-6DA7422984D0}" srcOrd="9" destOrd="0" parTransId="{453CE4D5-7B97-4286-9C0C-08CA83708F08}" sibTransId="{1ADFAF4D-9BA7-4DBF-B15D-431BA58605CD}"/>
    <dgm:cxn modelId="{E4F2ECC1-6E7D-4D2E-BAF2-EDD06472C899}" type="presOf" srcId="{28825B39-8A07-45D8-98D8-793C1F3E5445}" destId="{5F8D481A-FBDE-4214-991A-28EB880EAA7F}" srcOrd="0" destOrd="0" presId="urn:microsoft.com/office/officeart/2008/layout/LinedList"/>
    <dgm:cxn modelId="{F0C126EC-725C-41D1-81D9-B1F3E1A0C313}" srcId="{A6F6E203-E3D8-4B72-B156-567FD5571189}" destId="{DD84A5A1-CFB4-4818-A6A9-4F8D9CFC7152}" srcOrd="4" destOrd="0" parTransId="{99B7A2C4-B90B-4A9A-AC8D-2E7D7E0D6190}" sibTransId="{D73E48BE-FDAD-4348-B1C7-B91CBFCC6C1E}"/>
    <dgm:cxn modelId="{05A0D1F7-804B-4C73-BA53-6CFB972A8577}" type="presOf" srcId="{ACAB684B-7791-4BA8-9C7D-9E8AC9502406}" destId="{99B23344-1CA4-4BC1-8513-C821B89FC7D1}" srcOrd="0" destOrd="0" presId="urn:microsoft.com/office/officeart/2008/layout/LinedList"/>
    <dgm:cxn modelId="{AF50B4F1-AEB6-4A76-9308-33087FF12F4B}" type="presParOf" srcId="{3F6B012A-7B57-4C43-9D5A-ED9748DA8357}" destId="{BB2424DE-32E4-43E4-9E69-478B8AAA5856}" srcOrd="0" destOrd="0" presId="urn:microsoft.com/office/officeart/2008/layout/LinedList"/>
    <dgm:cxn modelId="{028EA509-C531-4F63-A82F-84300915352C}" type="presParOf" srcId="{3F6B012A-7B57-4C43-9D5A-ED9748DA8357}" destId="{385B4061-A7B5-4215-8620-ABBD5AA0E34A}" srcOrd="1" destOrd="0" presId="urn:microsoft.com/office/officeart/2008/layout/LinedList"/>
    <dgm:cxn modelId="{1263ADD9-CF5F-4DA5-B4EC-EF716C869D76}" type="presParOf" srcId="{385B4061-A7B5-4215-8620-ABBD5AA0E34A}" destId="{566961B9-A62A-49EA-8EB3-A6B73A2982C6}" srcOrd="0" destOrd="0" presId="urn:microsoft.com/office/officeart/2008/layout/LinedList"/>
    <dgm:cxn modelId="{EEDF10CC-2A5B-4FD2-8869-CBE22497EBC7}" type="presParOf" srcId="{385B4061-A7B5-4215-8620-ABBD5AA0E34A}" destId="{0947E3F2-8181-40AD-8C5F-40AD4289991F}" srcOrd="1" destOrd="0" presId="urn:microsoft.com/office/officeart/2008/layout/LinedList"/>
    <dgm:cxn modelId="{03651084-C227-418C-A9AD-1C4580DE405F}" type="presParOf" srcId="{3F6B012A-7B57-4C43-9D5A-ED9748DA8357}" destId="{F110D95D-D9C7-4379-9290-89946041D5D1}" srcOrd="2" destOrd="0" presId="urn:microsoft.com/office/officeart/2008/layout/LinedList"/>
    <dgm:cxn modelId="{BEC06D67-C5E9-4502-B41F-394F7FB29FC3}" type="presParOf" srcId="{3F6B012A-7B57-4C43-9D5A-ED9748DA8357}" destId="{B04DDD49-AB3E-433C-AF0D-F2623017FB53}" srcOrd="3" destOrd="0" presId="urn:microsoft.com/office/officeart/2008/layout/LinedList"/>
    <dgm:cxn modelId="{83EF0903-2B51-4984-9B53-1B7EE23DD402}" type="presParOf" srcId="{B04DDD49-AB3E-433C-AF0D-F2623017FB53}" destId="{5F8D481A-FBDE-4214-991A-28EB880EAA7F}" srcOrd="0" destOrd="0" presId="urn:microsoft.com/office/officeart/2008/layout/LinedList"/>
    <dgm:cxn modelId="{58F975FD-E3A6-4175-93AC-1915A88629B3}" type="presParOf" srcId="{B04DDD49-AB3E-433C-AF0D-F2623017FB53}" destId="{C78FC8AC-4A08-4FDD-BEB6-247EE2088271}" srcOrd="1" destOrd="0" presId="urn:microsoft.com/office/officeart/2008/layout/LinedList"/>
    <dgm:cxn modelId="{87B324DD-333B-4224-A7DB-CDD3006163B6}" type="presParOf" srcId="{3F6B012A-7B57-4C43-9D5A-ED9748DA8357}" destId="{9B26D725-9B8F-43FB-AFF5-4761D1D623F3}" srcOrd="4" destOrd="0" presId="urn:microsoft.com/office/officeart/2008/layout/LinedList"/>
    <dgm:cxn modelId="{163076D1-BDB2-4558-A986-E26DEE51C7B0}" type="presParOf" srcId="{3F6B012A-7B57-4C43-9D5A-ED9748DA8357}" destId="{A4A3482A-8046-4746-B089-76282F1D6452}" srcOrd="5" destOrd="0" presId="urn:microsoft.com/office/officeart/2008/layout/LinedList"/>
    <dgm:cxn modelId="{32A97796-9D71-464A-8328-23412A78F166}" type="presParOf" srcId="{A4A3482A-8046-4746-B089-76282F1D6452}" destId="{6731C60E-5447-4246-AE66-408EA93D067A}" srcOrd="0" destOrd="0" presId="urn:microsoft.com/office/officeart/2008/layout/LinedList"/>
    <dgm:cxn modelId="{0BC70D76-A1F2-419F-9A09-AABB1FE2EAED}" type="presParOf" srcId="{A4A3482A-8046-4746-B089-76282F1D6452}" destId="{9A2ED6A9-D696-4567-91B9-54E1B8CC76A1}" srcOrd="1" destOrd="0" presId="urn:microsoft.com/office/officeart/2008/layout/LinedList"/>
    <dgm:cxn modelId="{4FC02581-A27A-423F-8913-364E97A8DB32}" type="presParOf" srcId="{3F6B012A-7B57-4C43-9D5A-ED9748DA8357}" destId="{63FAB135-2167-4025-8DD6-E98AD56E58D9}" srcOrd="6" destOrd="0" presId="urn:microsoft.com/office/officeart/2008/layout/LinedList"/>
    <dgm:cxn modelId="{D6DA5612-D692-4293-84EE-30891C7AC90C}" type="presParOf" srcId="{3F6B012A-7B57-4C43-9D5A-ED9748DA8357}" destId="{61B0A2EE-051B-45B5-BD4E-0F623B926FD1}" srcOrd="7" destOrd="0" presId="urn:microsoft.com/office/officeart/2008/layout/LinedList"/>
    <dgm:cxn modelId="{EEED68E3-AF89-4024-BAA7-78F098BF8BC0}" type="presParOf" srcId="{61B0A2EE-051B-45B5-BD4E-0F623B926FD1}" destId="{203B65A2-58B9-4297-980D-39472D87B71E}" srcOrd="0" destOrd="0" presId="urn:microsoft.com/office/officeart/2008/layout/LinedList"/>
    <dgm:cxn modelId="{0DFEBA9D-7EB9-4BC8-8311-459C3B9F5F11}" type="presParOf" srcId="{61B0A2EE-051B-45B5-BD4E-0F623B926FD1}" destId="{FC70FA51-8B7B-4639-8209-96D8A1F8FF4F}" srcOrd="1" destOrd="0" presId="urn:microsoft.com/office/officeart/2008/layout/LinedList"/>
    <dgm:cxn modelId="{A8222371-229C-472B-809C-BC69D99BAAE0}" type="presParOf" srcId="{3F6B012A-7B57-4C43-9D5A-ED9748DA8357}" destId="{44CDB683-ED29-4EED-B54C-B1BDC29378C9}" srcOrd="8" destOrd="0" presId="urn:microsoft.com/office/officeart/2008/layout/LinedList"/>
    <dgm:cxn modelId="{760F0652-B473-42C9-A429-BC3DD73AC7A6}" type="presParOf" srcId="{3F6B012A-7B57-4C43-9D5A-ED9748DA8357}" destId="{54FE0227-1854-4687-8586-396E3A5C2D58}" srcOrd="9" destOrd="0" presId="urn:microsoft.com/office/officeart/2008/layout/LinedList"/>
    <dgm:cxn modelId="{2F08A790-2925-4498-83FE-2E8B362E0AB3}" type="presParOf" srcId="{54FE0227-1854-4687-8586-396E3A5C2D58}" destId="{9CB25132-70CF-4660-9049-5D8761851BDE}" srcOrd="0" destOrd="0" presId="urn:microsoft.com/office/officeart/2008/layout/LinedList"/>
    <dgm:cxn modelId="{55D2CFBE-07D6-462A-97F1-BB28514A63AA}" type="presParOf" srcId="{54FE0227-1854-4687-8586-396E3A5C2D58}" destId="{6FC741BA-2CEE-43FF-B011-AF7B9842AF78}" srcOrd="1" destOrd="0" presId="urn:microsoft.com/office/officeart/2008/layout/LinedList"/>
    <dgm:cxn modelId="{786DE8BF-143A-40F3-9580-1B333EDCB81A}" type="presParOf" srcId="{3F6B012A-7B57-4C43-9D5A-ED9748DA8357}" destId="{9C4A511F-F65C-40DC-83E5-818DC97C7992}" srcOrd="10" destOrd="0" presId="urn:microsoft.com/office/officeart/2008/layout/LinedList"/>
    <dgm:cxn modelId="{E6A9DDA6-520B-4AAF-B89B-69A9B93185DA}" type="presParOf" srcId="{3F6B012A-7B57-4C43-9D5A-ED9748DA8357}" destId="{2D406822-DDCE-4FEA-A626-1E9096F4BCB8}" srcOrd="11" destOrd="0" presId="urn:microsoft.com/office/officeart/2008/layout/LinedList"/>
    <dgm:cxn modelId="{402D4157-8CEB-41F6-80B1-8E935E55E2AB}" type="presParOf" srcId="{2D406822-DDCE-4FEA-A626-1E9096F4BCB8}" destId="{B1ACEBB9-E22F-4F9D-A3E4-C2BD4921A705}" srcOrd="0" destOrd="0" presId="urn:microsoft.com/office/officeart/2008/layout/LinedList"/>
    <dgm:cxn modelId="{0229476B-D6C3-4D14-8F69-90B5DA054564}" type="presParOf" srcId="{2D406822-DDCE-4FEA-A626-1E9096F4BCB8}" destId="{56C0B902-E5B4-4162-A770-1CCD899E9786}" srcOrd="1" destOrd="0" presId="urn:microsoft.com/office/officeart/2008/layout/LinedList"/>
    <dgm:cxn modelId="{6025B5F4-7707-42BE-BC5C-B916A310C90E}" type="presParOf" srcId="{3F6B012A-7B57-4C43-9D5A-ED9748DA8357}" destId="{2E046981-7139-4BB8-9CA4-854BD64A160F}" srcOrd="12" destOrd="0" presId="urn:microsoft.com/office/officeart/2008/layout/LinedList"/>
    <dgm:cxn modelId="{7F7F67DB-DFCB-4018-92B7-D2C70A2C3E3B}" type="presParOf" srcId="{3F6B012A-7B57-4C43-9D5A-ED9748DA8357}" destId="{905DB6E8-34A5-462E-B82C-39059E22CF6B}" srcOrd="13" destOrd="0" presId="urn:microsoft.com/office/officeart/2008/layout/LinedList"/>
    <dgm:cxn modelId="{FD069426-CB71-4D63-8F33-CB96F9A04431}" type="presParOf" srcId="{905DB6E8-34A5-462E-B82C-39059E22CF6B}" destId="{039E0CA6-D29A-4EE2-8CE4-E95604DA94AB}" srcOrd="0" destOrd="0" presId="urn:microsoft.com/office/officeart/2008/layout/LinedList"/>
    <dgm:cxn modelId="{98E3A78D-0C57-4508-A771-932CCFD4D04D}" type="presParOf" srcId="{905DB6E8-34A5-462E-B82C-39059E22CF6B}" destId="{606D2B62-8875-4A3C-A39D-5324397008B3}" srcOrd="1" destOrd="0" presId="urn:microsoft.com/office/officeart/2008/layout/LinedList"/>
    <dgm:cxn modelId="{47362576-0842-45C4-9D42-BA2B6929D6D1}" type="presParOf" srcId="{3F6B012A-7B57-4C43-9D5A-ED9748DA8357}" destId="{8AADF5EC-7921-4AE0-8AD7-13BC78426AA6}" srcOrd="14" destOrd="0" presId="urn:microsoft.com/office/officeart/2008/layout/LinedList"/>
    <dgm:cxn modelId="{9478DD17-EB03-411A-B9DF-C95327F04DF2}" type="presParOf" srcId="{3F6B012A-7B57-4C43-9D5A-ED9748DA8357}" destId="{93B06AD3-48B2-45F5-B191-BFBF8D781902}" srcOrd="15" destOrd="0" presId="urn:microsoft.com/office/officeart/2008/layout/LinedList"/>
    <dgm:cxn modelId="{B5E5F0CE-A527-4588-8ECA-9360528355DA}" type="presParOf" srcId="{93B06AD3-48B2-45F5-B191-BFBF8D781902}" destId="{99B23344-1CA4-4BC1-8513-C821B89FC7D1}" srcOrd="0" destOrd="0" presId="urn:microsoft.com/office/officeart/2008/layout/LinedList"/>
    <dgm:cxn modelId="{619DF34F-8532-477E-98DE-7EE1B55B7764}" type="presParOf" srcId="{93B06AD3-48B2-45F5-B191-BFBF8D781902}" destId="{01406B6C-06BD-486C-BF9F-7B044AA76843}" srcOrd="1" destOrd="0" presId="urn:microsoft.com/office/officeart/2008/layout/LinedList"/>
    <dgm:cxn modelId="{1472E101-1DD4-4324-AC03-7077E1705388}" type="presParOf" srcId="{3F6B012A-7B57-4C43-9D5A-ED9748DA8357}" destId="{39A0BACD-9EB1-4CB1-AFAD-1021DC3E7CD7}" srcOrd="16" destOrd="0" presId="urn:microsoft.com/office/officeart/2008/layout/LinedList"/>
    <dgm:cxn modelId="{88F8386A-7715-49E7-B8E7-8CBF4780BEC1}" type="presParOf" srcId="{3F6B012A-7B57-4C43-9D5A-ED9748DA8357}" destId="{E7959FCF-CC9B-43A1-A433-5D67A30243E3}" srcOrd="17" destOrd="0" presId="urn:microsoft.com/office/officeart/2008/layout/LinedList"/>
    <dgm:cxn modelId="{D681C309-3CB7-4CF6-B504-64B23872A62B}" type="presParOf" srcId="{E7959FCF-CC9B-43A1-A433-5D67A30243E3}" destId="{EFB43F68-CA57-477F-9E6F-1033318165C8}" srcOrd="0" destOrd="0" presId="urn:microsoft.com/office/officeart/2008/layout/LinedList"/>
    <dgm:cxn modelId="{4A9F3383-C705-4386-9566-4B860CF45AC5}" type="presParOf" srcId="{E7959FCF-CC9B-43A1-A433-5D67A30243E3}" destId="{27E48A79-AD74-466A-81A0-A582FF13F127}" srcOrd="1" destOrd="0" presId="urn:microsoft.com/office/officeart/2008/layout/LinedList"/>
    <dgm:cxn modelId="{5A38988C-A4AE-4D57-82ED-F8C9CFFEA998}" type="presParOf" srcId="{3F6B012A-7B57-4C43-9D5A-ED9748DA8357}" destId="{BE2A3A2F-657B-4DF8-A294-7F493EBBD4D4}" srcOrd="18" destOrd="0" presId="urn:microsoft.com/office/officeart/2008/layout/LinedList"/>
    <dgm:cxn modelId="{4FD78887-4D8D-473E-98ED-F4696530E127}" type="presParOf" srcId="{3F6B012A-7B57-4C43-9D5A-ED9748DA8357}" destId="{0813182B-F7D6-484F-872C-14740D0C5DBC}" srcOrd="19" destOrd="0" presId="urn:microsoft.com/office/officeart/2008/layout/LinedList"/>
    <dgm:cxn modelId="{674B4BAA-AACF-4A45-A563-B270E4D38538}" type="presParOf" srcId="{0813182B-F7D6-484F-872C-14740D0C5DBC}" destId="{ACB8BDDB-0035-49E1-9D12-F068D4340340}" srcOrd="0" destOrd="0" presId="urn:microsoft.com/office/officeart/2008/layout/LinedList"/>
    <dgm:cxn modelId="{191043EA-32AC-4040-B4E5-9AB28262C906}" type="presParOf" srcId="{0813182B-F7D6-484F-872C-14740D0C5DBC}" destId="{35BDF1E9-CA44-4D37-8C9D-40BEF0A02C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9E185-40A8-4297-9A8D-5BBE5B064AD3}"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8AFBE2F-8215-40EA-ADE9-E9B5160EDF0D}">
      <dgm:prSet custT="1"/>
      <dgm:spPr/>
      <dgm:t>
        <a:bodyPr/>
        <a:lstStyle/>
        <a:p>
          <a:pPr>
            <a:defRPr b="1"/>
          </a:pPr>
          <a:r>
            <a:rPr lang="en-US" sz="2000" dirty="0">
              <a:latin typeface="Segoe UI Semibold" panose="020B0702040204020203" pitchFamily="34" charset="0"/>
              <a:cs typeface="Segoe UI Semibold" panose="020B0702040204020203" pitchFamily="34" charset="0"/>
            </a:rPr>
            <a:t>What decision do you make in which you refer to real-time data, forecasted data, and/or historical data? </a:t>
          </a:r>
          <a:br>
            <a:rPr lang="en-US" sz="2000" dirty="0">
              <a:latin typeface="Segoe UI Semibold" panose="020B0702040204020203" pitchFamily="34" charset="0"/>
              <a:cs typeface="Segoe UI Semibold" panose="020B0702040204020203" pitchFamily="34" charset="0"/>
            </a:rPr>
          </a:b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Can you please describe your process and timeline so that we have a better idea?</a:t>
          </a:r>
          <a:br>
            <a:rPr lang="en-US" sz="2000" dirty="0">
              <a:latin typeface="Segoe UI Semibold" panose="020B0702040204020203" pitchFamily="34" charset="0"/>
              <a:cs typeface="Segoe UI Semibold" panose="020B0702040204020203" pitchFamily="34" charset="0"/>
            </a:rPr>
          </a:br>
          <a:endParaRPr lang="en-US" sz="2000" dirty="0">
            <a:latin typeface="Segoe UI Semibold" panose="020B0702040204020203" pitchFamily="34" charset="0"/>
            <a:cs typeface="Segoe UI Semibold" panose="020B0702040204020203" pitchFamily="34" charset="0"/>
          </a:endParaRPr>
        </a:p>
      </dgm:t>
    </dgm:pt>
    <dgm:pt modelId="{1F1DB0AA-7AB0-4FF1-BCE7-53AC2B1C4C6F}" type="parTrans" cxnId="{FA8DC5A4-A26E-45F4-9EA2-C82FAADF89AC}">
      <dgm:prSet/>
      <dgm:spPr/>
      <dgm:t>
        <a:bodyPr/>
        <a:lstStyle/>
        <a:p>
          <a:endParaRPr lang="en-US"/>
        </a:p>
      </dgm:t>
    </dgm:pt>
    <dgm:pt modelId="{C311D0EE-36C1-4C5F-8B2B-F863276B8C9E}" type="sibTrans" cxnId="{FA8DC5A4-A26E-45F4-9EA2-C82FAADF89AC}">
      <dgm:prSet/>
      <dgm:spPr/>
      <dgm:t>
        <a:bodyPr/>
        <a:lstStyle/>
        <a:p>
          <a:endParaRPr lang="en-US"/>
        </a:p>
      </dgm:t>
    </dgm:pt>
    <dgm:pt modelId="{046B0BDD-D1F6-4B25-9666-789D57497E92}">
      <dgm:prSet/>
      <dgm:spPr/>
      <dgm:t>
        <a:bodyPr/>
        <a:lstStyle/>
        <a:p>
          <a:pPr>
            <a:defRPr b="1"/>
          </a:pPr>
          <a:r>
            <a:rPr lang="en-US" b="0" dirty="0">
              <a:latin typeface="Segoe UI Semibold" panose="020B0702040204020203" pitchFamily="34" charset="0"/>
              <a:cs typeface="Segoe UI Semibold" panose="020B0702040204020203" pitchFamily="34" charset="0"/>
            </a:rPr>
            <a:t>What supportive resources would you find useful?</a:t>
          </a:r>
        </a:p>
      </dgm:t>
    </dgm:pt>
    <dgm:pt modelId="{1215EFB6-80F2-41D4-9733-B4A8420ADE97}" type="parTrans" cxnId="{D0FC0E6F-F6D5-4450-A862-B2D9C7BD6959}">
      <dgm:prSet/>
      <dgm:spPr/>
      <dgm:t>
        <a:bodyPr/>
        <a:lstStyle/>
        <a:p>
          <a:endParaRPr lang="en-US"/>
        </a:p>
      </dgm:t>
    </dgm:pt>
    <dgm:pt modelId="{E378CB70-A477-45A4-BD4A-9C7C7CC68341}" type="sibTrans" cxnId="{D0FC0E6F-F6D5-4450-A862-B2D9C7BD6959}">
      <dgm:prSet/>
      <dgm:spPr/>
      <dgm:t>
        <a:bodyPr/>
        <a:lstStyle/>
        <a:p>
          <a:endParaRPr lang="en-US"/>
        </a:p>
      </dgm:t>
    </dgm:pt>
    <dgm:pt modelId="{78768339-98D3-4736-A060-24D16EA2483C}">
      <dgm:prSet/>
      <dgm:spPr/>
      <dgm:t>
        <a:bodyPr/>
        <a:lstStyle/>
        <a:p>
          <a:r>
            <a:rPr lang="en-US" dirty="0">
              <a:latin typeface="Segoe UI" panose="020B0502040204020203" pitchFamily="34" charset="0"/>
              <a:cs typeface="Segoe UI" panose="020B0502040204020203" pitchFamily="34" charset="0"/>
            </a:rPr>
            <a:t>Manuals (PDF files)</a:t>
          </a:r>
        </a:p>
      </dgm:t>
    </dgm:pt>
    <dgm:pt modelId="{C3DA54D0-08CB-4FA5-84C8-86C3B21AF0C0}" type="parTrans" cxnId="{ED829A43-CE37-4A2C-B274-31D2F7BC5F32}">
      <dgm:prSet/>
      <dgm:spPr/>
      <dgm:t>
        <a:bodyPr/>
        <a:lstStyle/>
        <a:p>
          <a:endParaRPr lang="en-US"/>
        </a:p>
      </dgm:t>
    </dgm:pt>
    <dgm:pt modelId="{A9FE3EA8-7141-409F-9B86-D0AAC6CD29DA}" type="sibTrans" cxnId="{ED829A43-CE37-4A2C-B274-31D2F7BC5F32}">
      <dgm:prSet/>
      <dgm:spPr/>
      <dgm:t>
        <a:bodyPr/>
        <a:lstStyle/>
        <a:p>
          <a:endParaRPr lang="en-US"/>
        </a:p>
      </dgm:t>
    </dgm:pt>
    <dgm:pt modelId="{7D0F33F6-3B85-41C1-B356-60EC96997460}">
      <dgm:prSet/>
      <dgm:spPr/>
      <dgm:t>
        <a:bodyPr/>
        <a:lstStyle/>
        <a:p>
          <a:r>
            <a:rPr lang="en-US" dirty="0">
              <a:latin typeface="Segoe UI" panose="020B0502040204020203" pitchFamily="34" charset="0"/>
              <a:cs typeface="Segoe UI" panose="020B0502040204020203" pitchFamily="34" charset="0"/>
            </a:rPr>
            <a:t>Interactive manuals</a:t>
          </a:r>
        </a:p>
      </dgm:t>
    </dgm:pt>
    <dgm:pt modelId="{B5E5B22A-3DED-4800-97BE-069886DC75E3}" type="parTrans" cxnId="{4B6CDDEB-7324-4BCE-B922-E8E86CF25E30}">
      <dgm:prSet/>
      <dgm:spPr/>
      <dgm:t>
        <a:bodyPr/>
        <a:lstStyle/>
        <a:p>
          <a:endParaRPr lang="en-US"/>
        </a:p>
      </dgm:t>
    </dgm:pt>
    <dgm:pt modelId="{85BBCDD3-9845-42E0-8A2E-6D5C2DE936FB}" type="sibTrans" cxnId="{4B6CDDEB-7324-4BCE-B922-E8E86CF25E30}">
      <dgm:prSet/>
      <dgm:spPr/>
      <dgm:t>
        <a:bodyPr/>
        <a:lstStyle/>
        <a:p>
          <a:endParaRPr lang="en-US"/>
        </a:p>
      </dgm:t>
    </dgm:pt>
    <dgm:pt modelId="{36D418CE-03BE-49D0-B951-46FF91559E56}">
      <dgm:prSet/>
      <dgm:spPr/>
      <dgm:t>
        <a:bodyPr/>
        <a:lstStyle/>
        <a:p>
          <a:r>
            <a:rPr lang="en-US" dirty="0">
              <a:latin typeface="Segoe UI" panose="020B0502040204020203" pitchFamily="34" charset="0"/>
              <a:cs typeface="Segoe UI" panose="020B0502040204020203" pitchFamily="34" charset="0"/>
            </a:rPr>
            <a:t>Video tutorials</a:t>
          </a:r>
        </a:p>
      </dgm:t>
    </dgm:pt>
    <dgm:pt modelId="{134C6549-6661-4122-A4D9-56D36F82268D}" type="parTrans" cxnId="{5DCEC47F-C4C8-4A3B-A8E0-FCE37DEEA508}">
      <dgm:prSet/>
      <dgm:spPr/>
      <dgm:t>
        <a:bodyPr/>
        <a:lstStyle/>
        <a:p>
          <a:endParaRPr lang="en-US"/>
        </a:p>
      </dgm:t>
    </dgm:pt>
    <dgm:pt modelId="{C2671992-2908-4FB2-A20B-8A93B600B896}" type="sibTrans" cxnId="{5DCEC47F-C4C8-4A3B-A8E0-FCE37DEEA508}">
      <dgm:prSet/>
      <dgm:spPr/>
      <dgm:t>
        <a:bodyPr/>
        <a:lstStyle/>
        <a:p>
          <a:endParaRPr lang="en-US"/>
        </a:p>
      </dgm:t>
    </dgm:pt>
    <dgm:pt modelId="{6D9E6ED4-115E-4448-8C9E-4A1F711EF736}">
      <dgm:prSet/>
      <dgm:spPr/>
      <dgm:t>
        <a:bodyPr/>
        <a:lstStyle/>
        <a:p>
          <a:r>
            <a:rPr lang="en-US" dirty="0">
              <a:latin typeface="Segoe UI" panose="020B0502040204020203" pitchFamily="34" charset="0"/>
              <a:cs typeface="Segoe UI" panose="020B0502040204020203" pitchFamily="34" charset="0"/>
            </a:rPr>
            <a:t>Chatting with a </a:t>
          </a:r>
          <a:r>
            <a:rPr lang="en-US" dirty="0" err="1">
              <a:latin typeface="Segoe UI" panose="020B0502040204020203" pitchFamily="34" charset="0"/>
              <a:cs typeface="Segoe UI" panose="020B0502040204020203" pitchFamily="34" charset="0"/>
            </a:rPr>
            <a:t>SacPAS</a:t>
          </a:r>
          <a:r>
            <a:rPr lang="en-US" dirty="0">
              <a:latin typeface="Segoe UI" panose="020B0502040204020203" pitchFamily="34" charset="0"/>
              <a:cs typeface="Segoe UI" panose="020B0502040204020203" pitchFamily="34" charset="0"/>
            </a:rPr>
            <a:t> team member</a:t>
          </a:r>
        </a:p>
      </dgm:t>
    </dgm:pt>
    <dgm:pt modelId="{AE660BB4-C0F3-4882-AA86-4D28457BA5DB}" type="parTrans" cxnId="{D17866E4-5940-48A7-BA09-AA6CFFA454A6}">
      <dgm:prSet/>
      <dgm:spPr/>
      <dgm:t>
        <a:bodyPr/>
        <a:lstStyle/>
        <a:p>
          <a:endParaRPr lang="en-US"/>
        </a:p>
      </dgm:t>
    </dgm:pt>
    <dgm:pt modelId="{0EF13CBF-C7B4-47A2-AF9D-7D639EE1C81E}" type="sibTrans" cxnId="{D17866E4-5940-48A7-BA09-AA6CFFA454A6}">
      <dgm:prSet/>
      <dgm:spPr/>
      <dgm:t>
        <a:bodyPr/>
        <a:lstStyle/>
        <a:p>
          <a:endParaRPr lang="en-US"/>
        </a:p>
      </dgm:t>
    </dgm:pt>
    <dgm:pt modelId="{A6B4897A-65FB-44AD-B88B-DE3DD9549EF4}">
      <dgm:prSet/>
      <dgm:spPr/>
      <dgm:t>
        <a:bodyPr/>
        <a:lstStyle/>
        <a:p>
          <a:r>
            <a:rPr lang="en-US" dirty="0">
              <a:latin typeface="Segoe UI" panose="020B0502040204020203" pitchFamily="34" charset="0"/>
              <a:cs typeface="Segoe UI" panose="020B0502040204020203" pitchFamily="34" charset="0"/>
            </a:rPr>
            <a:t>Time to explore the website and try queries</a:t>
          </a:r>
        </a:p>
      </dgm:t>
    </dgm:pt>
    <dgm:pt modelId="{97A916B0-3F26-439A-B9BA-D9A3479867C1}" type="parTrans" cxnId="{97B31079-4204-44B0-9F66-7F89AB9DE1FC}">
      <dgm:prSet/>
      <dgm:spPr/>
      <dgm:t>
        <a:bodyPr/>
        <a:lstStyle/>
        <a:p>
          <a:endParaRPr lang="en-US"/>
        </a:p>
      </dgm:t>
    </dgm:pt>
    <dgm:pt modelId="{ADE00DF7-C7FD-4419-B54C-14593D2C1A52}" type="sibTrans" cxnId="{97B31079-4204-44B0-9F66-7F89AB9DE1FC}">
      <dgm:prSet/>
      <dgm:spPr/>
      <dgm:t>
        <a:bodyPr/>
        <a:lstStyle/>
        <a:p>
          <a:endParaRPr lang="en-US"/>
        </a:p>
      </dgm:t>
    </dgm:pt>
    <dgm:pt modelId="{41816E68-52FB-49B1-AD11-8B138DB095A6}">
      <dgm:prSet/>
      <dgm:spPr/>
      <dgm:t>
        <a:bodyPr/>
        <a:lstStyle/>
        <a:p>
          <a:r>
            <a:rPr lang="en-US" dirty="0">
              <a:latin typeface="Segoe UI" panose="020B0502040204020203" pitchFamily="34" charset="0"/>
              <a:cs typeface="Segoe UI" panose="020B0502040204020203" pitchFamily="34" charset="0"/>
            </a:rPr>
            <a:t>Workshops and shared presentations</a:t>
          </a:r>
        </a:p>
      </dgm:t>
    </dgm:pt>
    <dgm:pt modelId="{33D2982F-BA3C-48CA-A6AE-E69ED7544228}" type="parTrans" cxnId="{23F8D28F-6620-4E1E-961E-2005440063F8}">
      <dgm:prSet/>
      <dgm:spPr/>
      <dgm:t>
        <a:bodyPr/>
        <a:lstStyle/>
        <a:p>
          <a:endParaRPr lang="en-US"/>
        </a:p>
      </dgm:t>
    </dgm:pt>
    <dgm:pt modelId="{490597E5-F83D-400C-87BE-EA46470AB21D}" type="sibTrans" cxnId="{23F8D28F-6620-4E1E-961E-2005440063F8}">
      <dgm:prSet/>
      <dgm:spPr/>
      <dgm:t>
        <a:bodyPr/>
        <a:lstStyle/>
        <a:p>
          <a:endParaRPr lang="en-US"/>
        </a:p>
      </dgm:t>
    </dgm:pt>
    <dgm:pt modelId="{BCA1EC3B-3975-46C6-BF72-870B273DE19B}" type="pres">
      <dgm:prSet presAssocID="{3DE9E185-40A8-4297-9A8D-5BBE5B064AD3}" presName="root" presStyleCnt="0">
        <dgm:presLayoutVars>
          <dgm:dir/>
          <dgm:resizeHandles val="exact"/>
        </dgm:presLayoutVars>
      </dgm:prSet>
      <dgm:spPr/>
    </dgm:pt>
    <dgm:pt modelId="{0331291E-F40E-41A7-AA73-8B8CE669B032}" type="pres">
      <dgm:prSet presAssocID="{28AFBE2F-8215-40EA-ADE9-E9B5160EDF0D}" presName="compNode" presStyleCnt="0"/>
      <dgm:spPr/>
    </dgm:pt>
    <dgm:pt modelId="{AD99AFA7-CDF5-411E-BFAF-4BB4C071AADA}" type="pres">
      <dgm:prSet presAssocID="{28AFBE2F-8215-40EA-ADE9-E9B5160EDF0D}" presName="iconRect" presStyleLbl="node1" presStyleIdx="0" presStyleCnt="2" custLinFactNeighborX="1262" custLinFactNeighborY="-1945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1F5B8ADB-B3D6-4832-AA69-905910B1E795}" type="pres">
      <dgm:prSet presAssocID="{28AFBE2F-8215-40EA-ADE9-E9B5160EDF0D}" presName="iconSpace" presStyleCnt="0"/>
      <dgm:spPr/>
    </dgm:pt>
    <dgm:pt modelId="{6077C3BF-3B5B-411A-AB4B-315F219B08A9}" type="pres">
      <dgm:prSet presAssocID="{28AFBE2F-8215-40EA-ADE9-E9B5160EDF0D}" presName="parTx" presStyleLbl="revTx" presStyleIdx="0" presStyleCnt="4" custLinFactNeighborX="-442" custLinFactNeighborY="-37390">
        <dgm:presLayoutVars>
          <dgm:chMax val="0"/>
          <dgm:chPref val="0"/>
        </dgm:presLayoutVars>
      </dgm:prSet>
      <dgm:spPr/>
    </dgm:pt>
    <dgm:pt modelId="{7B822BBC-9CC9-43FF-83DE-6BDE2BA25C7E}" type="pres">
      <dgm:prSet presAssocID="{28AFBE2F-8215-40EA-ADE9-E9B5160EDF0D}" presName="txSpace" presStyleCnt="0"/>
      <dgm:spPr/>
    </dgm:pt>
    <dgm:pt modelId="{00953BC3-3B14-48A9-8B25-886F71A12300}" type="pres">
      <dgm:prSet presAssocID="{28AFBE2F-8215-40EA-ADE9-E9B5160EDF0D}" presName="desTx" presStyleLbl="revTx" presStyleIdx="1" presStyleCnt="4">
        <dgm:presLayoutVars/>
      </dgm:prSet>
      <dgm:spPr/>
    </dgm:pt>
    <dgm:pt modelId="{35280F9E-4998-4AF5-9A22-0E42F7B4A130}" type="pres">
      <dgm:prSet presAssocID="{C311D0EE-36C1-4C5F-8B2B-F863276B8C9E}" presName="sibTrans" presStyleCnt="0"/>
      <dgm:spPr/>
    </dgm:pt>
    <dgm:pt modelId="{4C332461-4F7D-4D63-9B10-6B2B685D8EB3}" type="pres">
      <dgm:prSet presAssocID="{046B0BDD-D1F6-4B25-9666-789D57497E92}" presName="compNode" presStyleCnt="0"/>
      <dgm:spPr/>
    </dgm:pt>
    <dgm:pt modelId="{59CFC8FA-5F0D-43B7-BED6-3F269DF6DC4D}" type="pres">
      <dgm:prSet presAssocID="{046B0BDD-D1F6-4B25-9666-789D57497E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9494F8FE-5FA8-4CD3-839F-ECE81863E05F}" type="pres">
      <dgm:prSet presAssocID="{046B0BDD-D1F6-4B25-9666-789D57497E92}" presName="iconSpace" presStyleCnt="0"/>
      <dgm:spPr/>
    </dgm:pt>
    <dgm:pt modelId="{4C3FED49-BDBD-4F0A-8DBD-77BC6B1C39F7}" type="pres">
      <dgm:prSet presAssocID="{046B0BDD-D1F6-4B25-9666-789D57497E92}" presName="parTx" presStyleLbl="revTx" presStyleIdx="2" presStyleCnt="4" custScaleY="72373" custLinFactNeighborX="221" custLinFactNeighborY="-32990">
        <dgm:presLayoutVars>
          <dgm:chMax val="0"/>
          <dgm:chPref val="0"/>
        </dgm:presLayoutVars>
      </dgm:prSet>
      <dgm:spPr/>
    </dgm:pt>
    <dgm:pt modelId="{6850075B-FB25-48A9-A54B-1D851B3C0A4B}" type="pres">
      <dgm:prSet presAssocID="{046B0BDD-D1F6-4B25-9666-789D57497E92}" presName="txSpace" presStyleCnt="0"/>
      <dgm:spPr/>
    </dgm:pt>
    <dgm:pt modelId="{C640D5B4-80B5-484C-B332-DC095C3386F1}" type="pres">
      <dgm:prSet presAssocID="{046B0BDD-D1F6-4B25-9666-789D57497E92}" presName="desTx" presStyleLbl="revTx" presStyleIdx="3" presStyleCnt="4" custScaleY="236299" custLinFactNeighborX="884" custLinFactNeighborY="-64120">
        <dgm:presLayoutVars/>
      </dgm:prSet>
      <dgm:spPr/>
    </dgm:pt>
  </dgm:ptLst>
  <dgm:cxnLst>
    <dgm:cxn modelId="{D1101A1B-4C04-4682-AF99-8E1BCBC79485}" type="presOf" srcId="{41816E68-52FB-49B1-AD11-8B138DB095A6}" destId="{C640D5B4-80B5-484C-B332-DC095C3386F1}" srcOrd="0" destOrd="5" presId="urn:microsoft.com/office/officeart/2018/2/layout/IconLabelDescriptionList"/>
    <dgm:cxn modelId="{85731C38-5695-4F1E-BC5F-EA9DB3573268}" type="presOf" srcId="{3DE9E185-40A8-4297-9A8D-5BBE5B064AD3}" destId="{BCA1EC3B-3975-46C6-BF72-870B273DE19B}" srcOrd="0" destOrd="0" presId="urn:microsoft.com/office/officeart/2018/2/layout/IconLabelDescriptionList"/>
    <dgm:cxn modelId="{DA504643-7371-4287-BFC5-FA928BAD6255}" type="presOf" srcId="{7D0F33F6-3B85-41C1-B356-60EC96997460}" destId="{C640D5B4-80B5-484C-B332-DC095C3386F1}" srcOrd="0" destOrd="1" presId="urn:microsoft.com/office/officeart/2018/2/layout/IconLabelDescriptionList"/>
    <dgm:cxn modelId="{ED829A43-CE37-4A2C-B274-31D2F7BC5F32}" srcId="{046B0BDD-D1F6-4B25-9666-789D57497E92}" destId="{78768339-98D3-4736-A060-24D16EA2483C}" srcOrd="0" destOrd="0" parTransId="{C3DA54D0-08CB-4FA5-84C8-86C3B21AF0C0}" sibTransId="{A9FE3EA8-7141-409F-9B86-D0AAC6CD29DA}"/>
    <dgm:cxn modelId="{D0FC0E6F-F6D5-4450-A862-B2D9C7BD6959}" srcId="{3DE9E185-40A8-4297-9A8D-5BBE5B064AD3}" destId="{046B0BDD-D1F6-4B25-9666-789D57497E92}" srcOrd="1" destOrd="0" parTransId="{1215EFB6-80F2-41D4-9733-B4A8420ADE97}" sibTransId="{E378CB70-A477-45A4-BD4A-9C7C7CC68341}"/>
    <dgm:cxn modelId="{78EE1652-8E67-42CD-9BD8-6418488C22BB}" type="presOf" srcId="{6D9E6ED4-115E-4448-8C9E-4A1F711EF736}" destId="{C640D5B4-80B5-484C-B332-DC095C3386F1}" srcOrd="0" destOrd="3" presId="urn:microsoft.com/office/officeart/2018/2/layout/IconLabelDescriptionList"/>
    <dgm:cxn modelId="{97B31079-4204-44B0-9F66-7F89AB9DE1FC}" srcId="{046B0BDD-D1F6-4B25-9666-789D57497E92}" destId="{A6B4897A-65FB-44AD-B88B-DE3DD9549EF4}" srcOrd="4" destOrd="0" parTransId="{97A916B0-3F26-439A-B9BA-D9A3479867C1}" sibTransId="{ADE00DF7-C7FD-4419-B54C-14593D2C1A52}"/>
    <dgm:cxn modelId="{5DCEC47F-C4C8-4A3B-A8E0-FCE37DEEA508}" srcId="{046B0BDD-D1F6-4B25-9666-789D57497E92}" destId="{36D418CE-03BE-49D0-B951-46FF91559E56}" srcOrd="2" destOrd="0" parTransId="{134C6549-6661-4122-A4D9-56D36F82268D}" sibTransId="{C2671992-2908-4FB2-A20B-8A93B600B896}"/>
    <dgm:cxn modelId="{23F8D28F-6620-4E1E-961E-2005440063F8}" srcId="{046B0BDD-D1F6-4B25-9666-789D57497E92}" destId="{41816E68-52FB-49B1-AD11-8B138DB095A6}" srcOrd="5" destOrd="0" parTransId="{33D2982F-BA3C-48CA-A6AE-E69ED7544228}" sibTransId="{490597E5-F83D-400C-87BE-EA46470AB21D}"/>
    <dgm:cxn modelId="{B76E8A97-BB04-4AEB-B4A3-AFE7C5683DF0}" type="presOf" srcId="{046B0BDD-D1F6-4B25-9666-789D57497E92}" destId="{4C3FED49-BDBD-4F0A-8DBD-77BC6B1C39F7}" srcOrd="0" destOrd="0" presId="urn:microsoft.com/office/officeart/2018/2/layout/IconLabelDescriptionList"/>
    <dgm:cxn modelId="{A1C840A2-D8C3-40E8-947B-DC12A412C275}" type="presOf" srcId="{36D418CE-03BE-49D0-B951-46FF91559E56}" destId="{C640D5B4-80B5-484C-B332-DC095C3386F1}" srcOrd="0" destOrd="2" presId="urn:microsoft.com/office/officeart/2018/2/layout/IconLabelDescriptionList"/>
    <dgm:cxn modelId="{FA8DC5A4-A26E-45F4-9EA2-C82FAADF89AC}" srcId="{3DE9E185-40A8-4297-9A8D-5BBE5B064AD3}" destId="{28AFBE2F-8215-40EA-ADE9-E9B5160EDF0D}" srcOrd="0" destOrd="0" parTransId="{1F1DB0AA-7AB0-4FF1-BCE7-53AC2B1C4C6F}" sibTransId="{C311D0EE-36C1-4C5F-8B2B-F863276B8C9E}"/>
    <dgm:cxn modelId="{8093AFC4-1F4F-4A30-8892-18D42B32FB0F}" type="presOf" srcId="{A6B4897A-65FB-44AD-B88B-DE3DD9549EF4}" destId="{C640D5B4-80B5-484C-B332-DC095C3386F1}" srcOrd="0" destOrd="4" presId="urn:microsoft.com/office/officeart/2018/2/layout/IconLabelDescriptionList"/>
    <dgm:cxn modelId="{94BF51E3-73CB-449F-8F88-B66348C61CC9}" type="presOf" srcId="{28AFBE2F-8215-40EA-ADE9-E9B5160EDF0D}" destId="{6077C3BF-3B5B-411A-AB4B-315F219B08A9}" srcOrd="0" destOrd="0" presId="urn:microsoft.com/office/officeart/2018/2/layout/IconLabelDescriptionList"/>
    <dgm:cxn modelId="{D17866E4-5940-48A7-BA09-AA6CFFA454A6}" srcId="{046B0BDD-D1F6-4B25-9666-789D57497E92}" destId="{6D9E6ED4-115E-4448-8C9E-4A1F711EF736}" srcOrd="3" destOrd="0" parTransId="{AE660BB4-C0F3-4882-AA86-4D28457BA5DB}" sibTransId="{0EF13CBF-C7B4-47A2-AF9D-7D639EE1C81E}"/>
    <dgm:cxn modelId="{D2DF1FE8-DD15-437C-B42F-8B5539700690}" type="presOf" srcId="{78768339-98D3-4736-A060-24D16EA2483C}" destId="{C640D5B4-80B5-484C-B332-DC095C3386F1}" srcOrd="0" destOrd="0" presId="urn:microsoft.com/office/officeart/2018/2/layout/IconLabelDescriptionList"/>
    <dgm:cxn modelId="{4B6CDDEB-7324-4BCE-B922-E8E86CF25E30}" srcId="{046B0BDD-D1F6-4B25-9666-789D57497E92}" destId="{7D0F33F6-3B85-41C1-B356-60EC96997460}" srcOrd="1" destOrd="0" parTransId="{B5E5B22A-3DED-4800-97BE-069886DC75E3}" sibTransId="{85BBCDD3-9845-42E0-8A2E-6D5C2DE936FB}"/>
    <dgm:cxn modelId="{E09CCBE4-BEAC-4611-8172-0A897881B2F1}" type="presParOf" srcId="{BCA1EC3B-3975-46C6-BF72-870B273DE19B}" destId="{0331291E-F40E-41A7-AA73-8B8CE669B032}" srcOrd="0" destOrd="0" presId="urn:microsoft.com/office/officeart/2018/2/layout/IconLabelDescriptionList"/>
    <dgm:cxn modelId="{5B0C0B96-30C3-4119-9C62-162E05153A6C}" type="presParOf" srcId="{0331291E-F40E-41A7-AA73-8B8CE669B032}" destId="{AD99AFA7-CDF5-411E-BFAF-4BB4C071AADA}" srcOrd="0" destOrd="0" presId="urn:microsoft.com/office/officeart/2018/2/layout/IconLabelDescriptionList"/>
    <dgm:cxn modelId="{2C4BDEC5-787C-44E4-90E7-3C74ADBB9754}" type="presParOf" srcId="{0331291E-F40E-41A7-AA73-8B8CE669B032}" destId="{1F5B8ADB-B3D6-4832-AA69-905910B1E795}" srcOrd="1" destOrd="0" presId="urn:microsoft.com/office/officeart/2018/2/layout/IconLabelDescriptionList"/>
    <dgm:cxn modelId="{989E580F-CF1E-455B-9225-F6CC7808A2A8}" type="presParOf" srcId="{0331291E-F40E-41A7-AA73-8B8CE669B032}" destId="{6077C3BF-3B5B-411A-AB4B-315F219B08A9}" srcOrd="2" destOrd="0" presId="urn:microsoft.com/office/officeart/2018/2/layout/IconLabelDescriptionList"/>
    <dgm:cxn modelId="{830A0BAE-ABD6-4EDD-949E-FEBB773D1EE3}" type="presParOf" srcId="{0331291E-F40E-41A7-AA73-8B8CE669B032}" destId="{7B822BBC-9CC9-43FF-83DE-6BDE2BA25C7E}" srcOrd="3" destOrd="0" presId="urn:microsoft.com/office/officeart/2018/2/layout/IconLabelDescriptionList"/>
    <dgm:cxn modelId="{8594992A-5CCA-4D9F-8D25-7AE7DB7D4940}" type="presParOf" srcId="{0331291E-F40E-41A7-AA73-8B8CE669B032}" destId="{00953BC3-3B14-48A9-8B25-886F71A12300}" srcOrd="4" destOrd="0" presId="urn:microsoft.com/office/officeart/2018/2/layout/IconLabelDescriptionList"/>
    <dgm:cxn modelId="{D68E137C-582A-4557-8111-8B7CFE5A0D10}" type="presParOf" srcId="{BCA1EC3B-3975-46C6-BF72-870B273DE19B}" destId="{35280F9E-4998-4AF5-9A22-0E42F7B4A130}" srcOrd="1" destOrd="0" presId="urn:microsoft.com/office/officeart/2018/2/layout/IconLabelDescriptionList"/>
    <dgm:cxn modelId="{912B805C-CD69-4098-AA88-5B91E8D48092}" type="presParOf" srcId="{BCA1EC3B-3975-46C6-BF72-870B273DE19B}" destId="{4C332461-4F7D-4D63-9B10-6B2B685D8EB3}" srcOrd="2" destOrd="0" presId="urn:microsoft.com/office/officeart/2018/2/layout/IconLabelDescriptionList"/>
    <dgm:cxn modelId="{C6EC5850-EF1B-4A35-B942-54EDDCD2C715}" type="presParOf" srcId="{4C332461-4F7D-4D63-9B10-6B2B685D8EB3}" destId="{59CFC8FA-5F0D-43B7-BED6-3F269DF6DC4D}" srcOrd="0" destOrd="0" presId="urn:microsoft.com/office/officeart/2018/2/layout/IconLabelDescriptionList"/>
    <dgm:cxn modelId="{6A0F6D93-AF80-469C-9E88-675B9411D902}" type="presParOf" srcId="{4C332461-4F7D-4D63-9B10-6B2B685D8EB3}" destId="{9494F8FE-5FA8-4CD3-839F-ECE81863E05F}" srcOrd="1" destOrd="0" presId="urn:microsoft.com/office/officeart/2018/2/layout/IconLabelDescriptionList"/>
    <dgm:cxn modelId="{FAD18336-28AE-4870-95DA-B29796F7075B}" type="presParOf" srcId="{4C332461-4F7D-4D63-9B10-6B2B685D8EB3}" destId="{4C3FED49-BDBD-4F0A-8DBD-77BC6B1C39F7}" srcOrd="2" destOrd="0" presId="urn:microsoft.com/office/officeart/2018/2/layout/IconLabelDescriptionList"/>
    <dgm:cxn modelId="{04000028-EC49-4C70-AF42-1901C3DAC821}" type="presParOf" srcId="{4C332461-4F7D-4D63-9B10-6B2B685D8EB3}" destId="{6850075B-FB25-48A9-A54B-1D851B3C0A4B}" srcOrd="3" destOrd="0" presId="urn:microsoft.com/office/officeart/2018/2/layout/IconLabelDescriptionList"/>
    <dgm:cxn modelId="{2507FDB3-8CBB-4491-AD21-9E5FB7F03338}" type="presParOf" srcId="{4C332461-4F7D-4D63-9B10-6B2B685D8EB3}" destId="{C640D5B4-80B5-484C-B332-DC095C3386F1}"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623B3-4BFC-491F-A8E3-8D46273D078F}">
      <dsp:nvSpPr>
        <dsp:cNvPr id="0" name=""/>
        <dsp:cNvSpPr/>
      </dsp:nvSpPr>
      <dsp:spPr>
        <a:xfrm>
          <a:off x="1063980" y="569267"/>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7ACCB-A990-4B12-A513-B036BCDA5453}">
      <dsp:nvSpPr>
        <dsp:cNvPr id="0" name=""/>
        <dsp:cNvSpPr/>
      </dsp:nvSpPr>
      <dsp:spPr>
        <a:xfrm>
          <a:off x="285097" y="2195853"/>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dirty="0">
              <a:latin typeface="Segoe UI Semibold" panose="020B0702040204020203" pitchFamily="34" charset="0"/>
              <a:cs typeface="Segoe UI Semibold" panose="020B0702040204020203" pitchFamily="34" charset="0"/>
            </a:rPr>
            <a:t>Questions</a:t>
          </a:r>
        </a:p>
      </dsp:txBody>
      <dsp:txXfrm>
        <a:off x="285097" y="2195853"/>
        <a:ext cx="2832300" cy="720000"/>
      </dsp:txXfrm>
    </dsp:sp>
    <dsp:sp modelId="{86BF93C8-D2DA-45A3-8DF3-2EBFF35E98D7}">
      <dsp:nvSpPr>
        <dsp:cNvPr id="0" name=""/>
        <dsp:cNvSpPr/>
      </dsp:nvSpPr>
      <dsp:spPr>
        <a:xfrm>
          <a:off x="4391932" y="569267"/>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952C1-BD2C-4052-86C4-D04CA9E19969}">
      <dsp:nvSpPr>
        <dsp:cNvPr id="0" name=""/>
        <dsp:cNvSpPr/>
      </dsp:nvSpPr>
      <dsp:spPr>
        <a:xfrm>
          <a:off x="3613050" y="2195853"/>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Segoe UI Semibold" panose="020B0702040204020203" pitchFamily="34" charset="0"/>
              <a:cs typeface="Segoe UI Semibold" panose="020B0702040204020203" pitchFamily="34" charset="0"/>
            </a:rPr>
            <a:t>Comments</a:t>
          </a:r>
        </a:p>
      </dsp:txBody>
      <dsp:txXfrm>
        <a:off x="3613050" y="2195853"/>
        <a:ext cx="2832300" cy="720000"/>
      </dsp:txXfrm>
    </dsp:sp>
    <dsp:sp modelId="{C45A3CCC-47F1-4071-8C30-57B17BB970E7}">
      <dsp:nvSpPr>
        <dsp:cNvPr id="0" name=""/>
        <dsp:cNvSpPr/>
      </dsp:nvSpPr>
      <dsp:spPr>
        <a:xfrm>
          <a:off x="7719885" y="569267"/>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2F0A8-1468-48E7-AD2D-B5AC7944DD07}">
      <dsp:nvSpPr>
        <dsp:cNvPr id="0" name=""/>
        <dsp:cNvSpPr/>
      </dsp:nvSpPr>
      <dsp:spPr>
        <a:xfrm>
          <a:off x="6941002" y="2195853"/>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latin typeface="Segoe UI Semibold" panose="020B0702040204020203" pitchFamily="34" charset="0"/>
              <a:cs typeface="Segoe UI Semibold" panose="020B0702040204020203" pitchFamily="34" charset="0"/>
            </a:rPr>
            <a:t>Insights</a:t>
          </a:r>
        </a:p>
      </dsp:txBody>
      <dsp:txXfrm>
        <a:off x="6941002" y="2195853"/>
        <a:ext cx="28323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424DE-32E4-43E4-9E69-478B8AAA5856}">
      <dsp:nvSpPr>
        <dsp:cNvPr id="0" name=""/>
        <dsp:cNvSpPr/>
      </dsp:nvSpPr>
      <dsp:spPr>
        <a:xfrm>
          <a:off x="0" y="768"/>
          <a:ext cx="737393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961B9-A62A-49EA-8EB3-A6B73A2982C6}">
      <dsp:nvSpPr>
        <dsp:cNvPr id="0" name=""/>
        <dsp:cNvSpPr/>
      </dsp:nvSpPr>
      <dsp:spPr>
        <a:xfrm>
          <a:off x="0" y="768"/>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Walkthrough of a particular page, tool, process, metric</a:t>
          </a:r>
        </a:p>
      </dsp:txBody>
      <dsp:txXfrm>
        <a:off x="0" y="768"/>
        <a:ext cx="7373937" cy="629766"/>
      </dsp:txXfrm>
    </dsp:sp>
    <dsp:sp modelId="{F110D95D-D9C7-4379-9290-89946041D5D1}">
      <dsp:nvSpPr>
        <dsp:cNvPr id="0" name=""/>
        <dsp:cNvSpPr/>
      </dsp:nvSpPr>
      <dsp:spPr>
        <a:xfrm>
          <a:off x="0" y="630535"/>
          <a:ext cx="737393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D481A-FBDE-4214-991A-28EB880EAA7F}">
      <dsp:nvSpPr>
        <dsp:cNvPr id="0" name=""/>
        <dsp:cNvSpPr/>
      </dsp:nvSpPr>
      <dsp:spPr>
        <a:xfrm>
          <a:off x="0" y="630535"/>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Datasets or specific parameters to be added</a:t>
          </a:r>
        </a:p>
      </dsp:txBody>
      <dsp:txXfrm>
        <a:off x="0" y="630535"/>
        <a:ext cx="7373937" cy="629766"/>
      </dsp:txXfrm>
    </dsp:sp>
    <dsp:sp modelId="{9B26D725-9B8F-43FB-AFF5-4761D1D623F3}">
      <dsp:nvSpPr>
        <dsp:cNvPr id="0" name=""/>
        <dsp:cNvSpPr/>
      </dsp:nvSpPr>
      <dsp:spPr>
        <a:xfrm>
          <a:off x="0" y="1260301"/>
          <a:ext cx="737393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1C60E-5447-4246-AE66-408EA93D067A}">
      <dsp:nvSpPr>
        <dsp:cNvPr id="0" name=""/>
        <dsp:cNvSpPr/>
      </dsp:nvSpPr>
      <dsp:spPr>
        <a:xfrm>
          <a:off x="0" y="1260301"/>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Queries to be added or edited </a:t>
          </a:r>
        </a:p>
      </dsp:txBody>
      <dsp:txXfrm>
        <a:off x="0" y="1260301"/>
        <a:ext cx="7373937" cy="629766"/>
      </dsp:txXfrm>
    </dsp:sp>
    <dsp:sp modelId="{63FAB135-2167-4025-8DD6-E98AD56E58D9}">
      <dsp:nvSpPr>
        <dsp:cNvPr id="0" name=""/>
        <dsp:cNvSpPr/>
      </dsp:nvSpPr>
      <dsp:spPr>
        <a:xfrm>
          <a:off x="0" y="1890067"/>
          <a:ext cx="737393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B65A2-58B9-4297-980D-39472D87B71E}">
      <dsp:nvSpPr>
        <dsp:cNvPr id="0" name=""/>
        <dsp:cNvSpPr/>
      </dsp:nvSpPr>
      <dsp:spPr>
        <a:xfrm>
          <a:off x="0" y="1890067"/>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Visualizations to be added or edited</a:t>
          </a:r>
        </a:p>
      </dsp:txBody>
      <dsp:txXfrm>
        <a:off x="0" y="1890067"/>
        <a:ext cx="7373937" cy="629766"/>
      </dsp:txXfrm>
    </dsp:sp>
    <dsp:sp modelId="{44CDB683-ED29-4EED-B54C-B1BDC29378C9}">
      <dsp:nvSpPr>
        <dsp:cNvPr id="0" name=""/>
        <dsp:cNvSpPr/>
      </dsp:nvSpPr>
      <dsp:spPr>
        <a:xfrm>
          <a:off x="0" y="2519833"/>
          <a:ext cx="737393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B25132-70CF-4660-9049-5D8761851BDE}">
      <dsp:nvSpPr>
        <dsp:cNvPr id="0" name=""/>
        <dsp:cNvSpPr/>
      </dsp:nvSpPr>
      <dsp:spPr>
        <a:xfrm>
          <a:off x="0" y="2519833"/>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How to improve SacPAS usability</a:t>
          </a:r>
          <a:endParaRPr lang="en-US" sz="2000" kern="1200" dirty="0">
            <a:latin typeface="Segoe UI" panose="020B0502040204020203" pitchFamily="34" charset="0"/>
            <a:cs typeface="Segoe UI" panose="020B0502040204020203" pitchFamily="34" charset="0"/>
          </a:endParaRPr>
        </a:p>
      </dsp:txBody>
      <dsp:txXfrm>
        <a:off x="0" y="2519833"/>
        <a:ext cx="7373937" cy="629766"/>
      </dsp:txXfrm>
    </dsp:sp>
    <dsp:sp modelId="{9C4A511F-F65C-40DC-83E5-818DC97C7992}">
      <dsp:nvSpPr>
        <dsp:cNvPr id="0" name=""/>
        <dsp:cNvSpPr/>
      </dsp:nvSpPr>
      <dsp:spPr>
        <a:xfrm>
          <a:off x="0" y="3149600"/>
          <a:ext cx="737393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CEBB9-E22F-4F9D-A3E4-C2BD4921A705}">
      <dsp:nvSpPr>
        <dsp:cNvPr id="0" name=""/>
        <dsp:cNvSpPr/>
      </dsp:nvSpPr>
      <dsp:spPr>
        <a:xfrm>
          <a:off x="0" y="3149599"/>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How to make your data more available and accessible</a:t>
          </a:r>
        </a:p>
      </dsp:txBody>
      <dsp:txXfrm>
        <a:off x="0" y="3149599"/>
        <a:ext cx="7373937" cy="629766"/>
      </dsp:txXfrm>
    </dsp:sp>
    <dsp:sp modelId="{2E046981-7139-4BB8-9CA4-854BD64A160F}">
      <dsp:nvSpPr>
        <dsp:cNvPr id="0" name=""/>
        <dsp:cNvSpPr/>
      </dsp:nvSpPr>
      <dsp:spPr>
        <a:xfrm>
          <a:off x="0" y="3779366"/>
          <a:ext cx="7373937"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E0CA6-D29A-4EE2-8CE4-E95604DA94AB}">
      <dsp:nvSpPr>
        <dsp:cNvPr id="0" name=""/>
        <dsp:cNvSpPr/>
      </dsp:nvSpPr>
      <dsp:spPr>
        <a:xfrm>
          <a:off x="0" y="3779366"/>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Suggestions for increasing SacPAS data transparency, availability</a:t>
          </a:r>
          <a:endParaRPr lang="en-US" sz="2000" kern="1200" dirty="0">
            <a:latin typeface="Segoe UI" panose="020B0502040204020203" pitchFamily="34" charset="0"/>
            <a:cs typeface="Segoe UI" panose="020B0502040204020203" pitchFamily="34" charset="0"/>
          </a:endParaRPr>
        </a:p>
      </dsp:txBody>
      <dsp:txXfrm>
        <a:off x="0" y="3779366"/>
        <a:ext cx="7373937" cy="629766"/>
      </dsp:txXfrm>
    </dsp:sp>
    <dsp:sp modelId="{8AADF5EC-7921-4AE0-8AD7-13BC78426AA6}">
      <dsp:nvSpPr>
        <dsp:cNvPr id="0" name=""/>
        <dsp:cNvSpPr/>
      </dsp:nvSpPr>
      <dsp:spPr>
        <a:xfrm>
          <a:off x="0" y="4409132"/>
          <a:ext cx="737393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B23344-1CA4-4BC1-8513-C821B89FC7D1}">
      <dsp:nvSpPr>
        <dsp:cNvPr id="0" name=""/>
        <dsp:cNvSpPr/>
      </dsp:nvSpPr>
      <dsp:spPr>
        <a:xfrm>
          <a:off x="0" y="4409132"/>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Request for edits to existing modeling tools</a:t>
          </a:r>
        </a:p>
      </dsp:txBody>
      <dsp:txXfrm>
        <a:off x="0" y="4409132"/>
        <a:ext cx="7373937" cy="629766"/>
      </dsp:txXfrm>
    </dsp:sp>
    <dsp:sp modelId="{39A0BACD-9EB1-4CB1-AFAD-1021DC3E7CD7}">
      <dsp:nvSpPr>
        <dsp:cNvPr id="0" name=""/>
        <dsp:cNvSpPr/>
      </dsp:nvSpPr>
      <dsp:spPr>
        <a:xfrm>
          <a:off x="0" y="5038898"/>
          <a:ext cx="737393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43F68-CA57-477F-9E6F-1033318165C8}">
      <dsp:nvSpPr>
        <dsp:cNvPr id="0" name=""/>
        <dsp:cNvSpPr/>
      </dsp:nvSpPr>
      <dsp:spPr>
        <a:xfrm>
          <a:off x="0" y="5038898"/>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Request for new page with specific compilation of features</a:t>
          </a:r>
          <a:endParaRPr lang="en-US" sz="2000" kern="1200" dirty="0">
            <a:latin typeface="Segoe UI" panose="020B0502040204020203" pitchFamily="34" charset="0"/>
            <a:cs typeface="Segoe UI" panose="020B0502040204020203" pitchFamily="34" charset="0"/>
          </a:endParaRPr>
        </a:p>
      </dsp:txBody>
      <dsp:txXfrm>
        <a:off x="0" y="5038898"/>
        <a:ext cx="7373937" cy="629766"/>
      </dsp:txXfrm>
    </dsp:sp>
    <dsp:sp modelId="{BE2A3A2F-657B-4DF8-A294-7F493EBBD4D4}">
      <dsp:nvSpPr>
        <dsp:cNvPr id="0" name=""/>
        <dsp:cNvSpPr/>
      </dsp:nvSpPr>
      <dsp:spPr>
        <a:xfrm>
          <a:off x="0" y="5668664"/>
          <a:ext cx="737393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8BDDB-0035-49E1-9D12-F068D4340340}">
      <dsp:nvSpPr>
        <dsp:cNvPr id="0" name=""/>
        <dsp:cNvSpPr/>
      </dsp:nvSpPr>
      <dsp:spPr>
        <a:xfrm>
          <a:off x="0" y="5668664"/>
          <a:ext cx="7373937" cy="629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Request for new tool</a:t>
          </a:r>
        </a:p>
      </dsp:txBody>
      <dsp:txXfrm>
        <a:off x="0" y="5668664"/>
        <a:ext cx="7373937" cy="629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9AFA7-CDF5-411E-BFAF-4BB4C071AADA}">
      <dsp:nvSpPr>
        <dsp:cNvPr id="0" name=""/>
        <dsp:cNvSpPr/>
      </dsp:nvSpPr>
      <dsp:spPr>
        <a:xfrm>
          <a:off x="359415" y="0"/>
          <a:ext cx="1509048" cy="1503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77C3BF-3B5B-411A-AB4B-315F219B08A9}">
      <dsp:nvSpPr>
        <dsp:cNvPr id="0" name=""/>
        <dsp:cNvSpPr/>
      </dsp:nvSpPr>
      <dsp:spPr>
        <a:xfrm>
          <a:off x="321314" y="1435307"/>
          <a:ext cx="4311566" cy="143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90000"/>
            </a:lnSpc>
            <a:spcBef>
              <a:spcPct val="0"/>
            </a:spcBef>
            <a:spcAft>
              <a:spcPct val="35000"/>
            </a:spcAft>
            <a:buNone/>
            <a:defRPr b="1"/>
          </a:pPr>
          <a:r>
            <a:rPr lang="en-US" sz="2000" kern="1200" dirty="0">
              <a:latin typeface="Segoe UI Semibold" panose="020B0702040204020203" pitchFamily="34" charset="0"/>
              <a:cs typeface="Segoe UI Semibold" panose="020B0702040204020203" pitchFamily="34" charset="0"/>
            </a:rPr>
            <a:t>What decision do you make in which you refer to real-time data, forecasted data, and/or historical data? </a:t>
          </a:r>
          <a:br>
            <a:rPr lang="en-US" sz="2000" kern="1200" dirty="0">
              <a:latin typeface="Segoe UI Semibold" panose="020B0702040204020203" pitchFamily="34" charset="0"/>
              <a:cs typeface="Segoe UI Semibold" panose="020B0702040204020203" pitchFamily="34" charset="0"/>
            </a:rPr>
          </a:br>
          <a:br>
            <a:rPr lang="en-US" sz="2000" kern="1200" dirty="0">
              <a:latin typeface="Segoe UI Semibold" panose="020B0702040204020203" pitchFamily="34" charset="0"/>
              <a:cs typeface="Segoe UI Semibold" panose="020B0702040204020203" pitchFamily="34" charset="0"/>
            </a:rPr>
          </a:br>
          <a:r>
            <a:rPr lang="en-US" sz="2000" kern="1200" dirty="0">
              <a:latin typeface="Segoe UI Semibold" panose="020B0702040204020203" pitchFamily="34" charset="0"/>
              <a:cs typeface="Segoe UI Semibold" panose="020B0702040204020203" pitchFamily="34" charset="0"/>
            </a:rPr>
            <a:t>Can you please describe your process and timeline so that we have a better idea?</a:t>
          </a:r>
          <a:br>
            <a:rPr lang="en-US" sz="2000" kern="1200" dirty="0">
              <a:latin typeface="Segoe UI Semibold" panose="020B0702040204020203" pitchFamily="34" charset="0"/>
              <a:cs typeface="Segoe UI Semibold" panose="020B0702040204020203" pitchFamily="34" charset="0"/>
            </a:rPr>
          </a:br>
          <a:endParaRPr lang="en-US" sz="2000" kern="1200" dirty="0">
            <a:latin typeface="Segoe UI Semibold" panose="020B0702040204020203" pitchFamily="34" charset="0"/>
            <a:cs typeface="Segoe UI Semibold" panose="020B0702040204020203" pitchFamily="34" charset="0"/>
          </a:endParaRPr>
        </a:p>
      </dsp:txBody>
      <dsp:txXfrm>
        <a:off x="321314" y="1435307"/>
        <a:ext cx="4311566" cy="1436075"/>
      </dsp:txXfrm>
    </dsp:sp>
    <dsp:sp modelId="{00953BC3-3B14-48A9-8B25-886F71A12300}">
      <dsp:nvSpPr>
        <dsp:cNvPr id="0" name=""/>
        <dsp:cNvSpPr/>
      </dsp:nvSpPr>
      <dsp:spPr>
        <a:xfrm>
          <a:off x="340371" y="3498736"/>
          <a:ext cx="4311566" cy="767573"/>
        </a:xfrm>
        <a:prstGeom prst="rect">
          <a:avLst/>
        </a:prstGeom>
        <a:noFill/>
        <a:ln>
          <a:noFill/>
        </a:ln>
        <a:effectLst/>
      </dsp:spPr>
      <dsp:style>
        <a:lnRef idx="0">
          <a:scrgbClr r="0" g="0" b="0"/>
        </a:lnRef>
        <a:fillRef idx="0">
          <a:scrgbClr r="0" g="0" b="0"/>
        </a:fillRef>
        <a:effectRef idx="0">
          <a:scrgbClr r="0" g="0" b="0"/>
        </a:effectRef>
        <a:fontRef idx="minor"/>
      </dsp:style>
    </dsp:sp>
    <dsp:sp modelId="{59CFC8FA-5F0D-43B7-BED6-3F269DF6DC4D}">
      <dsp:nvSpPr>
        <dsp:cNvPr id="0" name=""/>
        <dsp:cNvSpPr/>
      </dsp:nvSpPr>
      <dsp:spPr>
        <a:xfrm>
          <a:off x="5406462" y="12548"/>
          <a:ext cx="1509048" cy="1503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3FED49-BDBD-4F0A-8DBD-77BC6B1C39F7}">
      <dsp:nvSpPr>
        <dsp:cNvPr id="0" name=""/>
        <dsp:cNvSpPr/>
      </dsp:nvSpPr>
      <dsp:spPr>
        <a:xfrm>
          <a:off x="5415990" y="1435318"/>
          <a:ext cx="4311566" cy="1039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b="0" kern="1200" dirty="0">
              <a:latin typeface="Segoe UI Semibold" panose="020B0702040204020203" pitchFamily="34" charset="0"/>
              <a:cs typeface="Segoe UI Semibold" panose="020B0702040204020203" pitchFamily="34" charset="0"/>
            </a:rPr>
            <a:t>What supportive resources would you find useful?</a:t>
          </a:r>
        </a:p>
      </dsp:txBody>
      <dsp:txXfrm>
        <a:off x="5415990" y="1435318"/>
        <a:ext cx="4311566" cy="1039331"/>
      </dsp:txXfrm>
    </dsp:sp>
    <dsp:sp modelId="{C640D5B4-80B5-484C-B332-DC095C3386F1}">
      <dsp:nvSpPr>
        <dsp:cNvPr id="0" name=""/>
        <dsp:cNvSpPr/>
      </dsp:nvSpPr>
      <dsp:spPr>
        <a:xfrm>
          <a:off x="5444576" y="2221921"/>
          <a:ext cx="4311566" cy="181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Manuals (PDF files)</a:t>
          </a:r>
        </a:p>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Interactive manuals</a:t>
          </a:r>
        </a:p>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Video tutorials</a:t>
          </a:r>
        </a:p>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Chatting with a </a:t>
          </a:r>
          <a:r>
            <a:rPr lang="en-US" sz="1700" kern="1200" dirty="0" err="1">
              <a:latin typeface="Segoe UI" panose="020B0502040204020203" pitchFamily="34" charset="0"/>
              <a:cs typeface="Segoe UI" panose="020B0502040204020203" pitchFamily="34" charset="0"/>
            </a:rPr>
            <a:t>SacPAS</a:t>
          </a:r>
          <a:r>
            <a:rPr lang="en-US" sz="1700" kern="1200" dirty="0">
              <a:latin typeface="Segoe UI" panose="020B0502040204020203" pitchFamily="34" charset="0"/>
              <a:cs typeface="Segoe UI" panose="020B0502040204020203" pitchFamily="34" charset="0"/>
            </a:rPr>
            <a:t> team member</a:t>
          </a:r>
        </a:p>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Time to explore the website and try queries</a:t>
          </a:r>
        </a:p>
        <a:p>
          <a:pPr marL="0" lvl="0" indent="0" algn="l" defTabSz="755650">
            <a:lnSpc>
              <a:spcPct val="90000"/>
            </a:lnSpc>
            <a:spcBef>
              <a:spcPct val="0"/>
            </a:spcBef>
            <a:spcAft>
              <a:spcPct val="35000"/>
            </a:spcAft>
            <a:buNone/>
          </a:pPr>
          <a:r>
            <a:rPr lang="en-US" sz="1700" kern="1200" dirty="0">
              <a:latin typeface="Segoe UI" panose="020B0502040204020203" pitchFamily="34" charset="0"/>
              <a:cs typeface="Segoe UI" panose="020B0502040204020203" pitchFamily="34" charset="0"/>
            </a:rPr>
            <a:t>Workshops and shared presentations</a:t>
          </a:r>
        </a:p>
      </dsp:txBody>
      <dsp:txXfrm>
        <a:off x="5444576" y="2221921"/>
        <a:ext cx="4311566" cy="18137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80515-7E5D-41FB-9C4F-A9AC995F68B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38F6C-A4A6-4501-96AC-DAE92890061A}" type="slidenum">
              <a:rPr lang="en-US" smtClean="0"/>
              <a:t>‹#›</a:t>
            </a:fld>
            <a:endParaRPr lang="en-US"/>
          </a:p>
        </p:txBody>
      </p:sp>
    </p:spTree>
    <p:extLst>
      <p:ext uri="{BB962C8B-B14F-4D97-AF65-F5344CB8AC3E}">
        <p14:creationId xmlns:p14="http://schemas.microsoft.com/office/powerpoint/2010/main" val="425882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session, we are looking for questions, comments and insights from all of you.</a:t>
            </a:r>
          </a:p>
        </p:txBody>
      </p:sp>
      <p:sp>
        <p:nvSpPr>
          <p:cNvPr id="4" name="Slide Number Placeholder 3"/>
          <p:cNvSpPr>
            <a:spLocks noGrp="1"/>
          </p:cNvSpPr>
          <p:nvPr>
            <p:ph type="sldNum" sz="quarter" idx="5"/>
          </p:nvPr>
        </p:nvSpPr>
        <p:spPr/>
        <p:txBody>
          <a:bodyPr/>
          <a:lstStyle/>
          <a:p>
            <a:fld id="{54F38F6C-A4A6-4501-96AC-DAE92890061A}" type="slidenum">
              <a:rPr lang="en-US" smtClean="0"/>
              <a:t>2</a:t>
            </a:fld>
            <a:endParaRPr lang="en-US"/>
          </a:p>
        </p:txBody>
      </p:sp>
    </p:spTree>
    <p:extLst>
      <p:ext uri="{BB962C8B-B14F-4D97-AF65-F5344CB8AC3E}">
        <p14:creationId xmlns:p14="http://schemas.microsoft.com/office/powerpoint/2010/main" val="20289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38F6C-A4A6-4501-96AC-DAE92890061A}" type="slidenum">
              <a:rPr lang="en-US" smtClean="0"/>
              <a:t>11</a:t>
            </a:fld>
            <a:endParaRPr lang="en-US"/>
          </a:p>
        </p:txBody>
      </p:sp>
    </p:spTree>
    <p:extLst>
      <p:ext uri="{BB962C8B-B14F-4D97-AF65-F5344CB8AC3E}">
        <p14:creationId xmlns:p14="http://schemas.microsoft.com/office/powerpoint/2010/main" val="377938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prompt questions, here is a reminder of our goals for this workshop: </a:t>
            </a:r>
          </a:p>
          <a:p>
            <a:pPr marL="171450" indent="-171450">
              <a:buFont typeface="Arial" panose="020B0604020202020204" pitchFamily="34" charset="0"/>
              <a:buChar char="•"/>
            </a:pPr>
            <a:r>
              <a:rPr lang="en-US" dirty="0"/>
              <a:t>Provide stakeholders with greater awareness of </a:t>
            </a:r>
            <a:r>
              <a:rPr lang="en-US" dirty="0" err="1"/>
              <a:t>SacPAS</a:t>
            </a:r>
            <a:r>
              <a:rPr lang="en-US" dirty="0"/>
              <a:t> tools</a:t>
            </a:r>
          </a:p>
          <a:p>
            <a:pPr marL="171450" indent="-171450">
              <a:buFont typeface="Arial" panose="020B0604020202020204" pitchFamily="34" charset="0"/>
              <a:buChar char="•"/>
            </a:pPr>
            <a:r>
              <a:rPr lang="en-US" dirty="0"/>
              <a:t>Streamlining data management processes</a:t>
            </a:r>
          </a:p>
          <a:p>
            <a:pPr marL="171450" indent="-171450">
              <a:buFont typeface="Arial" panose="020B0604020202020204" pitchFamily="34" charset="0"/>
              <a:buChar char="•"/>
            </a:pPr>
            <a:r>
              <a:rPr lang="en-US" dirty="0"/>
              <a:t>Refine tools with better understanding of users’ needs</a:t>
            </a:r>
          </a:p>
          <a:p>
            <a:pPr marL="171450" indent="-171450">
              <a:buFont typeface="Arial" panose="020B0604020202020204" pitchFamily="34" charset="0"/>
              <a:buChar char="•"/>
            </a:pPr>
            <a:r>
              <a:rPr lang="en-US" dirty="0"/>
              <a:t>Receive requests for new tools to be developed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I’ll provide a few examples for each of these</a:t>
            </a:r>
          </a:p>
        </p:txBody>
      </p:sp>
      <p:sp>
        <p:nvSpPr>
          <p:cNvPr id="4" name="Slide Number Placeholder 3"/>
          <p:cNvSpPr>
            <a:spLocks noGrp="1"/>
          </p:cNvSpPr>
          <p:nvPr>
            <p:ph type="sldNum" sz="quarter" idx="5"/>
          </p:nvPr>
        </p:nvSpPr>
        <p:spPr/>
        <p:txBody>
          <a:bodyPr/>
          <a:lstStyle/>
          <a:p>
            <a:fld id="{54F38F6C-A4A6-4501-96AC-DAE92890061A}" type="slidenum">
              <a:rPr lang="en-US" smtClean="0"/>
              <a:t>3</a:t>
            </a:fld>
            <a:endParaRPr lang="en-US"/>
          </a:p>
        </p:txBody>
      </p:sp>
    </p:spTree>
    <p:extLst>
      <p:ext uri="{BB962C8B-B14F-4D97-AF65-F5344CB8AC3E}">
        <p14:creationId xmlns:p14="http://schemas.microsoft.com/office/powerpoint/2010/main" val="250932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providing stakeholders greater awareness of </a:t>
            </a:r>
            <a:r>
              <a:rPr lang="en-US" dirty="0" err="1"/>
              <a:t>SacPAS</a:t>
            </a:r>
            <a:r>
              <a:rPr lang="en-US" dirty="0"/>
              <a:t> tools, we can walk through </a:t>
            </a:r>
            <a:r>
              <a:rPr lang="en-US" dirty="0" err="1"/>
              <a:t>SacPAS</a:t>
            </a:r>
            <a:r>
              <a:rPr lang="en-US" dirty="0"/>
              <a:t> tools or pages in more detail. Here are a few examples including looking at </a:t>
            </a:r>
          </a:p>
          <a:p>
            <a:pPr marL="171450" indent="-171450">
              <a:buFont typeface="Arial" panose="020B0604020202020204" pitchFamily="34" charset="0"/>
              <a:buChar char="•"/>
            </a:pPr>
            <a:r>
              <a:rPr lang="en-US" dirty="0"/>
              <a:t>Alerts</a:t>
            </a:r>
          </a:p>
          <a:p>
            <a:pPr marL="171450" indent="-171450">
              <a:buFont typeface="Arial" panose="020B0604020202020204" pitchFamily="34" charset="0"/>
              <a:buChar char="•"/>
            </a:pPr>
            <a:r>
              <a:rPr lang="en-US" dirty="0"/>
              <a:t>salvage and loss tools</a:t>
            </a:r>
          </a:p>
          <a:p>
            <a:pPr marL="171450" indent="-171450">
              <a:buFont typeface="Arial" panose="020B0604020202020204" pitchFamily="34" charset="0"/>
              <a:buChar char="•"/>
            </a:pPr>
            <a:r>
              <a:rPr lang="en-US" dirty="0"/>
              <a:t>juvenile salmon monitoring tools</a:t>
            </a:r>
          </a:p>
          <a:p>
            <a:pPr marL="171450" indent="-171450">
              <a:buFont typeface="Arial" panose="020B0604020202020204" pitchFamily="34" charset="0"/>
              <a:buChar char="•"/>
            </a:pPr>
            <a:r>
              <a:rPr lang="en-US" dirty="0"/>
              <a:t>the fish model</a:t>
            </a:r>
          </a:p>
          <a:p>
            <a:pPr marL="171450" indent="-171450">
              <a:buFont typeface="Arial" panose="020B0604020202020204" pitchFamily="34" charset="0"/>
              <a:buChar char="•"/>
            </a:pPr>
            <a:r>
              <a:rPr lang="en-US" dirty="0"/>
              <a:t>Temperature thresholds</a:t>
            </a:r>
          </a:p>
          <a:p>
            <a:pPr marL="171450" indent="-171450">
              <a:buFont typeface="Arial" panose="020B0604020202020204" pitchFamily="34" charset="0"/>
              <a:buChar char="•"/>
            </a:pPr>
            <a:r>
              <a:rPr lang="en-US" dirty="0"/>
              <a:t>River conditions queries, thresholds, plots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38F6C-A4A6-4501-96AC-DAE92890061A}" type="slidenum">
              <a:rPr lang="en-US" smtClean="0"/>
              <a:t>4</a:t>
            </a:fld>
            <a:endParaRPr lang="en-US"/>
          </a:p>
        </p:txBody>
      </p:sp>
    </p:spTree>
    <p:extLst>
      <p:ext uri="{BB962C8B-B14F-4D97-AF65-F5344CB8AC3E}">
        <p14:creationId xmlns:p14="http://schemas.microsoft.com/office/powerpoint/2010/main" val="92858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objective of streamlining open data and database management processes, we can </a:t>
            </a:r>
          </a:p>
          <a:p>
            <a:pPr marL="171450" indent="-171450">
              <a:buFont typeface="Arial" panose="020B0604020202020204" pitchFamily="34" charset="0"/>
              <a:buChar char="•"/>
            </a:pPr>
            <a:r>
              <a:rPr lang="en-US" dirty="0"/>
              <a:t>Brainstorm ideas for additional data and data queries that would be useful on </a:t>
            </a:r>
            <a:r>
              <a:rPr lang="en-US" dirty="0" err="1"/>
              <a:t>SacPAS</a:t>
            </a:r>
            <a:endParaRPr lang="en-US" dirty="0"/>
          </a:p>
          <a:p>
            <a:pPr marL="171450" indent="-171450">
              <a:buFont typeface="Arial" panose="020B0604020202020204" pitchFamily="34" charset="0"/>
              <a:buChar char="•"/>
            </a:pPr>
            <a:r>
              <a:rPr lang="en-US" dirty="0"/>
              <a:t>Answer your questions about how to make your data more accessible or user friendly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Take suggestions on improving transparency and availability of data on </a:t>
            </a:r>
            <a:r>
              <a:rPr lang="en-US" dirty="0" err="1"/>
              <a:t>SacPAS</a:t>
            </a:r>
            <a:endParaRPr lang="en-US" dirty="0"/>
          </a:p>
        </p:txBody>
      </p:sp>
      <p:sp>
        <p:nvSpPr>
          <p:cNvPr id="4" name="Slide Number Placeholder 3"/>
          <p:cNvSpPr>
            <a:spLocks noGrp="1"/>
          </p:cNvSpPr>
          <p:nvPr>
            <p:ph type="sldNum" sz="quarter" idx="5"/>
          </p:nvPr>
        </p:nvSpPr>
        <p:spPr/>
        <p:txBody>
          <a:bodyPr/>
          <a:lstStyle/>
          <a:p>
            <a:fld id="{54F38F6C-A4A6-4501-96AC-DAE92890061A}" type="slidenum">
              <a:rPr lang="en-US" smtClean="0"/>
              <a:t>5</a:t>
            </a:fld>
            <a:endParaRPr lang="en-US"/>
          </a:p>
        </p:txBody>
      </p:sp>
    </p:spTree>
    <p:extLst>
      <p:ext uri="{BB962C8B-B14F-4D97-AF65-F5344CB8AC3E}">
        <p14:creationId xmlns:p14="http://schemas.microsoft.com/office/powerpoint/2010/main" val="254613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goal of refining tools with better understanding of users’ needs, this can be applicable to</a:t>
            </a:r>
          </a:p>
          <a:p>
            <a:pPr marL="171450" indent="-171450">
              <a:buFont typeface="Arial" panose="020B0604020202020204" pitchFamily="34" charset="0"/>
              <a:buChar char="•"/>
            </a:pPr>
            <a:r>
              <a:rPr lang="en-US" dirty="0"/>
              <a:t>Planning management scenarios</a:t>
            </a:r>
          </a:p>
          <a:p>
            <a:pPr marL="171450" indent="-171450">
              <a:buFont typeface="Arial" panose="020B0604020202020204" pitchFamily="34" charset="0"/>
              <a:buChar char="•"/>
            </a:pPr>
            <a:r>
              <a:rPr lang="en-US" dirty="0"/>
              <a:t>Tracking performance of seasonal and annual management objectives</a:t>
            </a:r>
          </a:p>
          <a:p>
            <a:pPr marL="171450" indent="-171450">
              <a:buFont typeface="Arial" panose="020B0604020202020204" pitchFamily="34" charset="0"/>
              <a:buChar char="•"/>
            </a:pPr>
            <a:r>
              <a:rPr lang="en-US" dirty="0"/>
              <a:t>Providing data, visualizations for real-time monitoring assessments and handouts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team would love to make existing tools more useful for these purposes, whether it is adding additional annotations on plots, adding detail for how to use tools, or on existing plots, adding additional data sources or models as selections that can be used as tools, adding additional features to tools, or compiling visualizations and tools used for a specific purpose onto a single page. </a:t>
            </a:r>
          </a:p>
        </p:txBody>
      </p:sp>
      <p:sp>
        <p:nvSpPr>
          <p:cNvPr id="4" name="Slide Number Placeholder 3"/>
          <p:cNvSpPr>
            <a:spLocks noGrp="1"/>
          </p:cNvSpPr>
          <p:nvPr>
            <p:ph type="sldNum" sz="quarter" idx="5"/>
          </p:nvPr>
        </p:nvSpPr>
        <p:spPr/>
        <p:txBody>
          <a:bodyPr/>
          <a:lstStyle/>
          <a:p>
            <a:fld id="{54F38F6C-A4A6-4501-96AC-DAE92890061A}" type="slidenum">
              <a:rPr lang="en-US" smtClean="0"/>
              <a:t>6</a:t>
            </a:fld>
            <a:endParaRPr lang="en-US"/>
          </a:p>
        </p:txBody>
      </p:sp>
    </p:spTree>
    <p:extLst>
      <p:ext uri="{BB962C8B-B14F-4D97-AF65-F5344CB8AC3E}">
        <p14:creationId xmlns:p14="http://schemas.microsoft.com/office/powerpoint/2010/main" val="340910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team would also be excited to receive requests for new tools to be developed. </a:t>
            </a:r>
          </a:p>
          <a:p>
            <a:r>
              <a:rPr lang="en-US" dirty="0"/>
              <a:t>If we aren’t able to cover all requests today, please feel free to fill out the handout for any inquiries or requests. </a:t>
            </a:r>
          </a:p>
        </p:txBody>
      </p:sp>
      <p:sp>
        <p:nvSpPr>
          <p:cNvPr id="4" name="Slide Number Placeholder 3"/>
          <p:cNvSpPr>
            <a:spLocks noGrp="1"/>
          </p:cNvSpPr>
          <p:nvPr>
            <p:ph type="sldNum" sz="quarter" idx="5"/>
          </p:nvPr>
        </p:nvSpPr>
        <p:spPr/>
        <p:txBody>
          <a:bodyPr/>
          <a:lstStyle/>
          <a:p>
            <a:fld id="{54F38F6C-A4A6-4501-96AC-DAE92890061A}" type="slidenum">
              <a:rPr lang="en-US" smtClean="0"/>
              <a:t>7</a:t>
            </a:fld>
            <a:endParaRPr lang="en-US"/>
          </a:p>
        </p:txBody>
      </p:sp>
    </p:spTree>
    <p:extLst>
      <p:ext uri="{BB962C8B-B14F-4D97-AF65-F5344CB8AC3E}">
        <p14:creationId xmlns:p14="http://schemas.microsoft.com/office/powerpoint/2010/main" val="245441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dirty="0"/>
              <a:t>Walkthrough of a particular page, tool, process, metric</a:t>
            </a:r>
          </a:p>
          <a:p>
            <a:pPr>
              <a:buFont typeface="Wingdings" panose="05000000000000000000" pitchFamily="2" charset="2"/>
              <a:buChar char="§"/>
            </a:pPr>
            <a:r>
              <a:rPr lang="en-US" dirty="0"/>
              <a:t> Datasets or specific parameters to be added (e.g. working on adding salmon genetics data to salvage database, and recently added 3-day averaged water temperature at Jersey Point, which is called out in the ITP for Delta Smelt and not expressly available on CDEC)</a:t>
            </a:r>
          </a:p>
          <a:p>
            <a:pPr>
              <a:buFont typeface="Wingdings" panose="05000000000000000000" pitchFamily="2" charset="2"/>
              <a:buChar char="§"/>
            </a:pPr>
            <a:r>
              <a:rPr lang="en-US" dirty="0"/>
              <a:t> Queries to be added or edited (e.g. added a smelt query onto SMT page)</a:t>
            </a:r>
          </a:p>
          <a:p>
            <a:pPr>
              <a:buFont typeface="Wingdings" panose="05000000000000000000" pitchFamily="2" charset="2"/>
              <a:buChar char="§"/>
            </a:pPr>
            <a:r>
              <a:rPr lang="en-US" dirty="0"/>
              <a:t> Visualizations to be added or edited (e.g. working on adding historical JPE) </a:t>
            </a:r>
          </a:p>
          <a:p>
            <a:pPr>
              <a:buFont typeface="Wingdings" panose="05000000000000000000" pitchFamily="2" charset="2"/>
              <a:buChar char="§"/>
            </a:pPr>
            <a:r>
              <a:rPr lang="en-US" dirty="0"/>
              <a:t> User interface (e.g. any suggestions for making the website and its tools more intuitive?)</a:t>
            </a:r>
          </a:p>
          <a:p>
            <a:pPr>
              <a:buFont typeface="Wingdings" panose="05000000000000000000" pitchFamily="2" charset="2"/>
              <a:buChar char="§"/>
            </a:pPr>
            <a:r>
              <a:rPr lang="en-US" dirty="0"/>
              <a:t> How to make your data more available and accessible</a:t>
            </a:r>
          </a:p>
          <a:p>
            <a:pPr>
              <a:buFont typeface="Wingdings" panose="05000000000000000000" pitchFamily="2" charset="2"/>
              <a:buChar char="§"/>
            </a:pPr>
            <a:r>
              <a:rPr lang="en-US" dirty="0"/>
              <a:t> Suggestions for increasing data transparency, availability (e.g. adding notes on EDSM data to indicate whether or not it was QA/</a:t>
            </a:r>
            <a:r>
              <a:rPr lang="en-US" dirty="0" err="1"/>
              <a:t>Qced</a:t>
            </a:r>
            <a:r>
              <a:rPr lang="en-US" dirty="0"/>
              <a:t>)</a:t>
            </a:r>
          </a:p>
          <a:p>
            <a:pPr>
              <a:buFont typeface="Wingdings" panose="05000000000000000000" pitchFamily="2" charset="2"/>
              <a:buChar char="§"/>
            </a:pPr>
            <a:r>
              <a:rPr lang="en-US" dirty="0"/>
              <a:t> Request for edits to existing modeling tools (e.g. recent additions to the fish model include inputting wet year water temperature data to look at patterns by </a:t>
            </a:r>
            <a:r>
              <a:rPr lang="en-US" dirty="0" err="1"/>
              <a:t>wyt</a:t>
            </a:r>
            <a:r>
              <a:rPr lang="en-US" dirty="0"/>
              <a:t>)</a:t>
            </a:r>
          </a:p>
          <a:p>
            <a:pPr>
              <a:buFont typeface="Wingdings" panose="05000000000000000000" pitchFamily="2" charset="2"/>
              <a:buChar char="§"/>
            </a:pPr>
            <a:r>
              <a:rPr lang="en-US" dirty="0"/>
              <a:t> Request for new page with specific compilation of tools (e.g. recent Stanislaus watershed team page now streamlines processes for preparing SWT meeting handout)</a:t>
            </a:r>
          </a:p>
          <a:p>
            <a:pPr>
              <a:buFont typeface="Wingdings" panose="05000000000000000000" pitchFamily="2" charset="2"/>
              <a:buChar char="§"/>
            </a:pPr>
            <a:r>
              <a:rPr lang="en-US" dirty="0"/>
              <a:t> Request for new models, tools </a:t>
            </a:r>
          </a:p>
          <a:p>
            <a:endParaRPr lang="en-US" dirty="0"/>
          </a:p>
        </p:txBody>
      </p:sp>
      <p:sp>
        <p:nvSpPr>
          <p:cNvPr id="4" name="Slide Number Placeholder 3"/>
          <p:cNvSpPr>
            <a:spLocks noGrp="1"/>
          </p:cNvSpPr>
          <p:nvPr>
            <p:ph type="sldNum" sz="quarter" idx="5"/>
          </p:nvPr>
        </p:nvSpPr>
        <p:spPr/>
        <p:txBody>
          <a:bodyPr/>
          <a:lstStyle/>
          <a:p>
            <a:fld id="{54F38F6C-A4A6-4501-96AC-DAE92890061A}" type="slidenum">
              <a:rPr lang="en-US" smtClean="0"/>
              <a:t>8</a:t>
            </a:fld>
            <a:endParaRPr lang="en-US"/>
          </a:p>
        </p:txBody>
      </p:sp>
    </p:spTree>
    <p:extLst>
      <p:ext uri="{BB962C8B-B14F-4D97-AF65-F5344CB8AC3E}">
        <p14:creationId xmlns:p14="http://schemas.microsoft.com/office/powerpoint/2010/main" val="212006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F38F6C-A4A6-4501-96AC-DAE92890061A}" type="slidenum">
              <a:rPr lang="en-US" smtClean="0"/>
              <a:t>9</a:t>
            </a:fld>
            <a:endParaRPr lang="en-US"/>
          </a:p>
        </p:txBody>
      </p:sp>
    </p:spTree>
    <p:extLst>
      <p:ext uri="{BB962C8B-B14F-4D97-AF65-F5344CB8AC3E}">
        <p14:creationId xmlns:p14="http://schemas.microsoft.com/office/powerpoint/2010/main" val="342548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F38F6C-A4A6-4501-96AC-DAE92890061A}" type="slidenum">
              <a:rPr lang="en-US" smtClean="0"/>
              <a:t>10</a:t>
            </a:fld>
            <a:endParaRPr lang="en-US"/>
          </a:p>
        </p:txBody>
      </p:sp>
    </p:spTree>
    <p:extLst>
      <p:ext uri="{BB962C8B-B14F-4D97-AF65-F5344CB8AC3E}">
        <p14:creationId xmlns:p14="http://schemas.microsoft.com/office/powerpoint/2010/main" val="147367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12/12/2023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984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12/12/2023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325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12/12/2023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041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12/12/2023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1512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12/12/2023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199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12/12/2023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792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12/12/2023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670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12/12/2023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593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12/12/2023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912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12/12/2023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6326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12/12/2023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132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12/12/2023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862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6" r:id="rId6"/>
    <p:sldLayoutId id="2147483681" r:id="rId7"/>
    <p:sldLayoutId id="2147483682" r:id="rId8"/>
    <p:sldLayoutId id="2147483683" r:id="rId9"/>
    <p:sldLayoutId id="2147483685" r:id="rId10"/>
    <p:sldLayoutId id="2147483684"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689ED30-294B-17CC-1F3E-68653EA61D01}"/>
              </a:ext>
              <a:ext uri="{C183D7F6-B498-43B3-948B-1728B52AA6E4}">
                <adec:decorative xmlns:adec="http://schemas.microsoft.com/office/drawing/2017/decorative" val="1"/>
              </a:ext>
            </a:extLst>
          </p:cNvPr>
          <p:cNvPicPr>
            <a:picLocks noChangeAspect="1"/>
          </p:cNvPicPr>
          <p:nvPr/>
        </p:nvPicPr>
        <p:blipFill rotWithShape="1">
          <a:blip r:embed="rId2"/>
          <a:srcRect t="29655" r="1" b="1"/>
          <a:stretch/>
        </p:blipFill>
        <p:spPr>
          <a:xfrm>
            <a:off x="2843" y="10"/>
            <a:ext cx="12186315" cy="6857990"/>
          </a:xfrm>
          <a:prstGeom prst="rect">
            <a:avLst/>
          </a:prstGeom>
        </p:spPr>
      </p:pic>
      <p:sp>
        <p:nvSpPr>
          <p:cNvPr id="32" name="Rectangle 31">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B2D6E-498A-36A4-164E-A46960E40607}"/>
              </a:ext>
            </a:extLst>
          </p:cNvPr>
          <p:cNvSpPr>
            <a:spLocks noGrp="1"/>
          </p:cNvSpPr>
          <p:nvPr>
            <p:ph type="ctrTitle"/>
          </p:nvPr>
        </p:nvSpPr>
        <p:spPr>
          <a:xfrm>
            <a:off x="948648" y="1419273"/>
            <a:ext cx="3153580" cy="1358188"/>
          </a:xfrm>
        </p:spPr>
        <p:txBody>
          <a:bodyPr vert="horz" lIns="91440" tIns="45720" rIns="91440" bIns="45720" rtlCol="0" anchor="b">
            <a:normAutofit/>
          </a:bodyPr>
          <a:lstStyle/>
          <a:p>
            <a:r>
              <a:rPr lang="en-US" sz="3600" dirty="0">
                <a:solidFill>
                  <a:srgbClr val="FFFFFF"/>
                </a:solidFill>
                <a:latin typeface="Segoe UI Semibold" panose="020B0702040204020203" pitchFamily="34" charset="0"/>
                <a:cs typeface="Segoe UI Semibold" panose="020B0702040204020203" pitchFamily="34" charset="0"/>
              </a:rPr>
              <a:t>Open Discussion</a:t>
            </a:r>
          </a:p>
        </p:txBody>
      </p:sp>
      <p:cxnSp>
        <p:nvCxnSpPr>
          <p:cNvPr id="34" name="Straight Connector 33">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F0373B9-35A6-E65E-FFDB-DDAB02555976}"/>
              </a:ext>
            </a:extLst>
          </p:cNvPr>
          <p:cNvSpPr>
            <a:spLocks noGrp="1"/>
          </p:cNvSpPr>
          <p:nvPr>
            <p:ph type="subTitle" idx="1"/>
          </p:nvPr>
        </p:nvSpPr>
        <p:spPr>
          <a:xfrm>
            <a:off x="948648" y="2978254"/>
            <a:ext cx="3153580" cy="2444238"/>
          </a:xfrm>
        </p:spPr>
        <p:txBody>
          <a:bodyPr vert="horz" lIns="0" tIns="45720" rIns="0" bIns="45720" rtlCol="0">
            <a:normAutofit/>
          </a:bodyPr>
          <a:lstStyle/>
          <a:p>
            <a:r>
              <a:rPr lang="en-US" sz="1800" cap="none" dirty="0" err="1">
                <a:solidFill>
                  <a:srgbClr val="FFFFFF"/>
                </a:solidFill>
                <a:latin typeface="Segoe UI" panose="020B0502040204020203" pitchFamily="34" charset="0"/>
                <a:cs typeface="Segoe UI" panose="020B0502040204020203" pitchFamily="34" charset="0"/>
              </a:rPr>
              <a:t>SacPAS</a:t>
            </a:r>
            <a:r>
              <a:rPr lang="en-US" sz="1800" cap="none" dirty="0">
                <a:solidFill>
                  <a:srgbClr val="FFFFFF"/>
                </a:solidFill>
                <a:latin typeface="Segoe UI" panose="020B0502040204020203" pitchFamily="34" charset="0"/>
                <a:cs typeface="Segoe UI" panose="020B0502040204020203" pitchFamily="34" charset="0"/>
              </a:rPr>
              <a:t> Workshop</a:t>
            </a:r>
          </a:p>
          <a:p>
            <a:endParaRPr lang="en-US" sz="1800" cap="none" dirty="0">
              <a:solidFill>
                <a:srgbClr val="FFFFFF"/>
              </a:solidFill>
              <a:latin typeface="Segoe UI" panose="020B0502040204020203" pitchFamily="34" charset="0"/>
              <a:cs typeface="Segoe UI" panose="020B0502040204020203" pitchFamily="34" charset="0"/>
            </a:endParaRPr>
          </a:p>
          <a:p>
            <a:r>
              <a:rPr lang="en-US" sz="1800" cap="none" dirty="0">
                <a:solidFill>
                  <a:srgbClr val="FFFFFF"/>
                </a:solidFill>
                <a:latin typeface="Segoe UI" panose="020B0502040204020203" pitchFamily="34" charset="0"/>
                <a:cs typeface="Segoe UI" panose="020B0502040204020203" pitchFamily="34" charset="0"/>
              </a:rPr>
              <a:t>December 6, 2023</a:t>
            </a:r>
          </a:p>
          <a:p>
            <a:r>
              <a:rPr lang="en-US" sz="1800" cap="none" dirty="0">
                <a:solidFill>
                  <a:srgbClr val="FFFFFF"/>
                </a:solidFill>
                <a:latin typeface="Segoe UI" panose="020B0502040204020203" pitchFamily="34" charset="0"/>
                <a:cs typeface="Segoe UI" panose="020B0502040204020203" pitchFamily="34" charset="0"/>
              </a:rPr>
              <a:t>Sacramento CA &amp; online</a:t>
            </a:r>
          </a:p>
        </p:txBody>
      </p:sp>
      <p:sp>
        <p:nvSpPr>
          <p:cNvPr id="36" name="!!footer rectangle">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3479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 name="Straight Connector 7">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EAD89AD-9CEC-8A66-34BC-FD50DD746E6B}"/>
              </a:ext>
            </a:extLst>
          </p:cNvPr>
          <p:cNvSpPr txBox="1">
            <a:spLocks noGrp="1"/>
          </p:cNvSpPr>
          <p:nvPr>
            <p:ph type="title" idx="4294967295"/>
          </p:nvPr>
        </p:nvSpPr>
        <p:spPr>
          <a:xfrm>
            <a:off x="1097280" y="286603"/>
            <a:ext cx="10058400" cy="14507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50" normalizeH="0" baseline="0" noProof="0" dirty="0">
                <a:ln>
                  <a:noFill/>
                </a:ln>
                <a:solidFill>
                  <a:schemeClr val="tx1">
                    <a:lumMod val="75000"/>
                    <a:lumOff val="25000"/>
                  </a:schemeClr>
                </a:solidFill>
                <a:effectLst/>
                <a:uLnTx/>
                <a:uFillTx/>
                <a:latin typeface="+mj-lt"/>
                <a:ea typeface="+mj-ea"/>
                <a:cs typeface="+mj-cs"/>
              </a:rPr>
              <a:t>Open Discussion</a:t>
            </a:r>
          </a:p>
        </p:txBody>
      </p:sp>
      <p:cxnSp>
        <p:nvCxnSpPr>
          <p:cNvPr id="15" name="Straight Connector 14">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D214D85-87F2-2432-3E42-F844745E2B5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2581411"/>
              </p:ext>
            </p:extLst>
          </p:nvPr>
        </p:nvGraphicFramePr>
        <p:xfrm>
          <a:off x="1096963" y="1831814"/>
          <a:ext cx="10058400" cy="4540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23016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358E4FB-AF29-085E-8C80-BBDF172DFC94}"/>
              </a:ext>
            </a:extLst>
          </p:cNvPr>
          <p:cNvSpPr txBox="1">
            <a:spLocks/>
          </p:cNvSpPr>
          <p:nvPr/>
        </p:nvSpPr>
        <p:spPr>
          <a:xfrm>
            <a:off x="4972051" y="990600"/>
            <a:ext cx="6671734" cy="5486400"/>
          </a:xfrm>
          <a:prstGeom prst="rect">
            <a:avLst/>
          </a:prstGeom>
        </p:spPr>
        <p:txBody>
          <a:bodyPr vert="horz" lIns="0" tIns="45720" rIns="0" bIns="45720" rtlCol="0" anchor="ct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Font typeface="Wingdings" panose="05000000000000000000" pitchFamily="2" charset="2"/>
              <a:buChar char="§"/>
            </a:pPr>
            <a:r>
              <a:rPr lang="en-US" sz="2400" kern="100" dirty="0">
                <a:latin typeface="Segoe UI" panose="020B0502040204020203" pitchFamily="34" charset="0"/>
                <a:ea typeface="Calibri" panose="020F0502020204030204" pitchFamily="34" charset="0"/>
                <a:cs typeface="Segoe UI" panose="020B0502040204020203" pitchFamily="34" charset="0"/>
              </a:rPr>
              <a:t> For folks interested in a map-based interface to a query, can you please talk through what aspects of the map you find important and useful to have? Can you describe how you are seeing and interpreting the information in reference to the map? </a:t>
            </a:r>
            <a:br>
              <a:rPr lang="en-US" sz="2400" kern="100" dirty="0">
                <a:latin typeface="Segoe UI" panose="020B0502040204020203" pitchFamily="34" charset="0"/>
                <a:ea typeface="Calibri" panose="020F0502020204030204" pitchFamily="34" charset="0"/>
                <a:cs typeface="Segoe UI" panose="020B0502040204020203" pitchFamily="34" charset="0"/>
              </a:rPr>
            </a:br>
            <a:endParaRPr lang="en-US" sz="2400" kern="100" dirty="0">
              <a:latin typeface="Segoe UI" panose="020B0502040204020203" pitchFamily="34" charset="0"/>
              <a:ea typeface="Calibri" panose="020F0502020204030204" pitchFamily="34" charset="0"/>
              <a:cs typeface="Segoe UI" panose="020B0502040204020203" pitchFamily="34" charset="0"/>
            </a:endParaRPr>
          </a:p>
          <a:p>
            <a:pPr>
              <a:spcBef>
                <a:spcPts val="0"/>
              </a:spcBef>
              <a:spcAft>
                <a:spcPts val="0"/>
              </a:spcAft>
              <a:buFont typeface="Wingdings" panose="05000000000000000000" pitchFamily="2" charset="2"/>
              <a:buChar char="§"/>
            </a:pPr>
            <a:r>
              <a:rPr lang="en-US" sz="2400" kern="100" dirty="0">
                <a:latin typeface="Segoe UI" panose="020B0502040204020203" pitchFamily="34" charset="0"/>
                <a:ea typeface="Calibri" panose="020F0502020204030204" pitchFamily="34" charset="0"/>
                <a:cs typeface="Segoe UI" panose="020B0502040204020203" pitchFamily="34" charset="0"/>
              </a:rPr>
              <a:t> As </a:t>
            </a:r>
            <a:r>
              <a:rPr lang="en-US" sz="2400" kern="100" dirty="0">
                <a:effectLst/>
                <a:latin typeface="Segoe UI" panose="020B0502040204020203" pitchFamily="34" charset="0"/>
                <a:ea typeface="Calibri" panose="020F0502020204030204" pitchFamily="34" charset="0"/>
                <a:cs typeface="Segoe UI" panose="020B0502040204020203" pitchFamily="34" charset="0"/>
              </a:rPr>
              <a:t>an exercise, would anyone like to answer questions in the </a:t>
            </a:r>
            <a:r>
              <a:rPr lang="en-US" sz="2400" kern="100" dirty="0" err="1">
                <a:effectLst/>
                <a:latin typeface="Segoe UI" panose="020B0502040204020203" pitchFamily="34" charset="0"/>
                <a:ea typeface="Calibri" panose="020F0502020204030204" pitchFamily="34" charset="0"/>
                <a:cs typeface="Segoe UI" panose="020B0502040204020203" pitchFamily="34" charset="0"/>
              </a:rPr>
              <a:t>SacPAS</a:t>
            </a:r>
            <a:r>
              <a:rPr lang="en-US" sz="2400" kern="100" dirty="0">
                <a:effectLst/>
                <a:latin typeface="Segoe UI" panose="020B0502040204020203" pitchFamily="34" charset="0"/>
                <a:ea typeface="Calibri" panose="020F0502020204030204" pitchFamily="34" charset="0"/>
                <a:cs typeface="Segoe UI" panose="020B0502040204020203" pitchFamily="34" charset="0"/>
              </a:rPr>
              <a:t> online tool request form and explore ideas?</a:t>
            </a:r>
            <a:br>
              <a:rPr lang="en-US" sz="2400" dirty="0">
                <a:effectLst/>
                <a:latin typeface="Segoe UI" panose="020B0502040204020203" pitchFamily="34" charset="0"/>
                <a:ea typeface="Calibri" panose="020F0502020204030204" pitchFamily="34" charset="0"/>
                <a:cs typeface="Segoe UI" panose="020B0502040204020203" pitchFamily="34" charset="0"/>
              </a:rPr>
            </a:br>
            <a:endParaRPr lang="en-US" sz="2400"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FEAD89AD-9CEC-8A66-34BC-FD50DD746E6B}"/>
              </a:ext>
            </a:extLst>
          </p:cNvPr>
          <p:cNvSpPr txBox="1">
            <a:spLocks/>
          </p:cNvSpPr>
          <p:nvPr/>
        </p:nvSpPr>
        <p:spPr>
          <a:xfrm>
            <a:off x="2378320" y="-226115"/>
            <a:ext cx="3084844" cy="5772840"/>
          </a:xfrm>
          <a:prstGeom prst="rect">
            <a:avLst/>
          </a:prstGeom>
        </p:spPr>
        <p:txBody>
          <a:bodyPr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a:solidFill>
                  <a:schemeClr val="bg1"/>
                </a:solidFill>
                <a:latin typeface="Segoe UI" panose="020B0502040204020203" pitchFamily="34" charset="0"/>
                <a:cs typeface="Segoe UI" panose="020B0502040204020203" pitchFamily="34" charset="0"/>
              </a:rPr>
              <a:t>Open Discussion</a:t>
            </a:r>
            <a:endParaRPr lang="en-US" sz="3600" dirty="0">
              <a:solidFill>
                <a:schemeClr val="bg1"/>
              </a:solidFill>
              <a:latin typeface="Segoe UI" panose="020B0502040204020203" pitchFamily="34" charset="0"/>
              <a:cs typeface="Segoe UI" panose="020B0502040204020203" pitchFamily="34" charset="0"/>
            </a:endParaRPr>
          </a:p>
        </p:txBody>
      </p:sp>
      <p:pic>
        <p:nvPicPr>
          <p:cNvPr id="7" name="Picture 6" descr="Screenshot of spatial query tool">
            <a:extLst>
              <a:ext uri="{FF2B5EF4-FFF2-40B4-BE49-F238E27FC236}">
                <a16:creationId xmlns:a16="http://schemas.microsoft.com/office/drawing/2014/main" id="{8BF8FEC7-8B51-38D5-C2F7-CD675D45B623}"/>
              </a:ext>
            </a:extLst>
          </p:cNvPr>
          <p:cNvPicPr>
            <a:picLocks noChangeAspect="1"/>
          </p:cNvPicPr>
          <p:nvPr/>
        </p:nvPicPr>
        <p:blipFill>
          <a:blip r:embed="rId3"/>
          <a:stretch>
            <a:fillRect/>
          </a:stretch>
        </p:blipFill>
        <p:spPr>
          <a:xfrm>
            <a:off x="0" y="0"/>
            <a:ext cx="4179684" cy="6858000"/>
          </a:xfrm>
          <a:prstGeom prst="rect">
            <a:avLst/>
          </a:prstGeom>
        </p:spPr>
      </p:pic>
      <p:sp>
        <p:nvSpPr>
          <p:cNvPr id="8" name="Title 1">
            <a:extLst>
              <a:ext uri="{FF2B5EF4-FFF2-40B4-BE49-F238E27FC236}">
                <a16:creationId xmlns:a16="http://schemas.microsoft.com/office/drawing/2014/main" id="{3568AC8A-50DB-01A9-D59D-8242CC207730}"/>
              </a:ext>
            </a:extLst>
          </p:cNvPr>
          <p:cNvSpPr txBox="1">
            <a:spLocks noGrp="1"/>
          </p:cNvSpPr>
          <p:nvPr>
            <p:ph type="title" idx="4294967295"/>
          </p:nvPr>
        </p:nvSpPr>
        <p:spPr>
          <a:xfrm>
            <a:off x="6096000" y="276225"/>
            <a:ext cx="4149213" cy="8610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50" normalizeH="0" baseline="0" noProof="0" dirty="0">
                <a:ln>
                  <a:noFill/>
                </a:ln>
                <a:solidFill>
                  <a:schemeClr val="tx1">
                    <a:lumMod val="75000"/>
                    <a:lumOff val="25000"/>
                  </a:schemeClr>
                </a:solidFill>
                <a:effectLst/>
                <a:uLnTx/>
                <a:uFillTx/>
                <a:latin typeface="Segoe UI" panose="020B0502040204020203" pitchFamily="34" charset="0"/>
                <a:ea typeface="+mj-ea"/>
                <a:cs typeface="Segoe UI" panose="020B0502040204020203" pitchFamily="34" charset="0"/>
              </a:rPr>
              <a:t>Open Discussion</a:t>
            </a:r>
          </a:p>
        </p:txBody>
      </p:sp>
    </p:spTree>
    <p:extLst>
      <p:ext uri="{BB962C8B-B14F-4D97-AF65-F5344CB8AC3E}">
        <p14:creationId xmlns:p14="http://schemas.microsoft.com/office/powerpoint/2010/main" val="183440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4D1E-6B8C-2624-62AE-E77D14D639FE}"/>
              </a:ext>
            </a:extLst>
          </p:cNvPr>
          <p:cNvSpPr>
            <a:spLocks noGrp="1"/>
          </p:cNvSpPr>
          <p:nvPr>
            <p:ph type="title"/>
          </p:nvPr>
        </p:nvSpPr>
        <p:spPr/>
        <p:txBody>
          <a:bodyPr/>
          <a:lstStyle/>
          <a:p>
            <a:r>
              <a:rPr lang="en-US" dirty="0">
                <a:latin typeface="Segoe UI Semibold" panose="020B0702040204020203" pitchFamily="34" charset="0"/>
                <a:cs typeface="Segoe UI Semibold" panose="020B0702040204020203" pitchFamily="34" charset="0"/>
              </a:rPr>
              <a:t>Open Discussion</a:t>
            </a:r>
          </a:p>
        </p:txBody>
      </p:sp>
      <p:graphicFrame>
        <p:nvGraphicFramePr>
          <p:cNvPr id="5" name="Content Placeholder 2" descr="Questions, Comments and Insights">
            <a:extLst>
              <a:ext uri="{FF2B5EF4-FFF2-40B4-BE49-F238E27FC236}">
                <a16:creationId xmlns:a16="http://schemas.microsoft.com/office/drawing/2014/main" id="{51F7548E-C5E1-6F58-6D2A-978E74F13A69}"/>
              </a:ext>
            </a:extLst>
          </p:cNvPr>
          <p:cNvGraphicFramePr>
            <a:graphicFrameLocks noGrp="1"/>
          </p:cNvGraphicFramePr>
          <p:nvPr>
            <p:ph idx="1"/>
            <p:extLst>
              <p:ext uri="{D42A27DB-BD31-4B8C-83A1-F6EECF244321}">
                <p14:modId xmlns:p14="http://schemas.microsoft.com/office/powerpoint/2010/main" val="1467849055"/>
              </p:ext>
            </p:extLst>
          </p:nvPr>
        </p:nvGraphicFramePr>
        <p:xfrm>
          <a:off x="1097280" y="2383971"/>
          <a:ext cx="10058400" cy="3485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6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2AA9D5-7B76-78ED-6F87-6419FBD8B3CB}"/>
              </a:ext>
            </a:extLst>
          </p:cNvPr>
          <p:cNvSpPr>
            <a:spLocks noGrp="1"/>
          </p:cNvSpPr>
          <p:nvPr>
            <p:ph type="title"/>
          </p:nvPr>
        </p:nvSpPr>
        <p:spPr>
          <a:xfrm>
            <a:off x="492369" y="605896"/>
            <a:ext cx="3642309" cy="5646208"/>
          </a:xfrm>
        </p:spPr>
        <p:txBody>
          <a:bodyPr anchor="ctr">
            <a:normAutofit/>
          </a:bodyPr>
          <a:lstStyle/>
          <a:p>
            <a:r>
              <a:rPr lang="en-US" sz="4400" dirty="0">
                <a:solidFill>
                  <a:srgbClr val="FFFFFF"/>
                </a:solidFill>
              </a:rPr>
              <a:t>Revisit workshop goals &amp; objectives</a:t>
            </a:r>
          </a:p>
        </p:txBody>
      </p:sp>
      <p:sp>
        <p:nvSpPr>
          <p:cNvPr id="3" name="Content Placeholder 2">
            <a:extLst>
              <a:ext uri="{FF2B5EF4-FFF2-40B4-BE49-F238E27FC236}">
                <a16:creationId xmlns:a16="http://schemas.microsoft.com/office/drawing/2014/main" id="{A2980DB4-E3BE-D709-400D-0A51B2A99C2C}"/>
              </a:ext>
            </a:extLst>
          </p:cNvPr>
          <p:cNvSpPr>
            <a:spLocks noGrp="1"/>
          </p:cNvSpPr>
          <p:nvPr>
            <p:ph idx="1"/>
          </p:nvPr>
        </p:nvSpPr>
        <p:spPr>
          <a:xfrm>
            <a:off x="5540829" y="605896"/>
            <a:ext cx="5614850" cy="5646208"/>
          </a:xfrm>
        </p:spPr>
        <p:txBody>
          <a:bodyPr anchor="ctr">
            <a:normAutofit/>
          </a:bodyPr>
          <a:lstStyle/>
          <a:p>
            <a:pPr marL="457200" indent="-457200">
              <a:buFont typeface="+mj-lt"/>
              <a:buAutoNum type="arabicPeriod"/>
            </a:pPr>
            <a:r>
              <a:rPr lang="en-US" sz="2400" dirty="0">
                <a:latin typeface="Segoe UI" panose="020B0502040204020203" pitchFamily="34" charset="0"/>
                <a:cs typeface="Segoe UI" panose="020B0502040204020203" pitchFamily="34" charset="0"/>
              </a:rPr>
              <a:t>Provide stakeholders greater awareness of </a:t>
            </a:r>
            <a:r>
              <a:rPr lang="en-US" sz="2400" dirty="0" err="1">
                <a:latin typeface="Segoe UI" panose="020B0502040204020203" pitchFamily="34" charset="0"/>
                <a:cs typeface="Segoe UI" panose="020B0502040204020203" pitchFamily="34" charset="0"/>
              </a:rPr>
              <a:t>SacPAS</a:t>
            </a:r>
            <a:r>
              <a:rPr lang="en-US" sz="2400" dirty="0">
                <a:latin typeface="Segoe UI" panose="020B0502040204020203" pitchFamily="34" charset="0"/>
                <a:cs typeface="Segoe UI" panose="020B0502040204020203" pitchFamily="34" charset="0"/>
              </a:rPr>
              <a:t> tools</a:t>
            </a:r>
          </a:p>
          <a:p>
            <a:pPr marL="457200" indent="-457200">
              <a:buFont typeface="+mj-lt"/>
              <a:buAutoNum type="arabicPeriod"/>
            </a:pPr>
            <a:endParaRPr lang="en-US" sz="2400" dirty="0">
              <a:latin typeface="Segoe UI" panose="020B0502040204020203" pitchFamily="34" charset="0"/>
              <a:cs typeface="Segoe UI" panose="020B0502040204020203" pitchFamily="34" charset="0"/>
            </a:endParaRPr>
          </a:p>
          <a:p>
            <a:pPr marL="457200" indent="-457200">
              <a:buFont typeface="+mj-lt"/>
              <a:buAutoNum type="arabicPeriod"/>
            </a:pPr>
            <a:r>
              <a:rPr lang="en-US" sz="2400" dirty="0">
                <a:latin typeface="Segoe UI" panose="020B0502040204020203" pitchFamily="34" charset="0"/>
                <a:cs typeface="Segoe UI" panose="020B0502040204020203" pitchFamily="34" charset="0"/>
              </a:rPr>
              <a:t>Streamline data management processes</a:t>
            </a:r>
          </a:p>
          <a:p>
            <a:pPr marL="457200" indent="-457200">
              <a:buFont typeface="+mj-lt"/>
              <a:buAutoNum type="arabicPeriod"/>
            </a:pPr>
            <a:endParaRPr lang="en-US" sz="2400" dirty="0">
              <a:latin typeface="Segoe UI" panose="020B0502040204020203" pitchFamily="34" charset="0"/>
              <a:cs typeface="Segoe UI" panose="020B0502040204020203" pitchFamily="34" charset="0"/>
            </a:endParaRPr>
          </a:p>
          <a:p>
            <a:pPr marL="457200" indent="-457200">
              <a:buFont typeface="+mj-lt"/>
              <a:buAutoNum type="arabicPeriod"/>
            </a:pPr>
            <a:r>
              <a:rPr lang="en-US" sz="2400" dirty="0">
                <a:latin typeface="Segoe UI" panose="020B0502040204020203" pitchFamily="34" charset="0"/>
                <a:cs typeface="Segoe UI" panose="020B0502040204020203" pitchFamily="34" charset="0"/>
              </a:rPr>
              <a:t>Refine tools with better understanding of users’ needs</a:t>
            </a:r>
          </a:p>
          <a:p>
            <a:pPr marL="457200" indent="-457200">
              <a:buFont typeface="+mj-lt"/>
              <a:buAutoNum type="arabicPeriod"/>
            </a:pPr>
            <a:endParaRPr lang="en-US" sz="2400" dirty="0">
              <a:latin typeface="Segoe UI" panose="020B0502040204020203" pitchFamily="34" charset="0"/>
              <a:cs typeface="Segoe UI" panose="020B0502040204020203" pitchFamily="34" charset="0"/>
            </a:endParaRPr>
          </a:p>
          <a:p>
            <a:pPr marL="457200" indent="-457200">
              <a:buFont typeface="+mj-lt"/>
              <a:buAutoNum type="arabicPeriod"/>
            </a:pPr>
            <a:r>
              <a:rPr lang="en-US" sz="2400" dirty="0">
                <a:latin typeface="Segoe UI" panose="020B0502040204020203" pitchFamily="34" charset="0"/>
                <a:cs typeface="Segoe UI" panose="020B0502040204020203" pitchFamily="34" charset="0"/>
              </a:rPr>
              <a:t>Receive requests for new tools to be developed</a:t>
            </a:r>
          </a:p>
        </p:txBody>
      </p:sp>
    </p:spTree>
    <p:extLst>
      <p:ext uri="{BB962C8B-B14F-4D97-AF65-F5344CB8AC3E}">
        <p14:creationId xmlns:p14="http://schemas.microsoft.com/office/powerpoint/2010/main" val="274063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363D46"/>
            </a:gs>
            <a:gs pos="100000">
              <a:srgbClr val="363D46">
                <a:lumMod val="75000"/>
              </a:srgb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95BD5C5-15D3-913E-8232-B4FCBB371EDB}"/>
              </a:ext>
            </a:extLst>
          </p:cNvPr>
          <p:cNvSpPr>
            <a:spLocks noGrp="1"/>
          </p:cNvSpPr>
          <p:nvPr>
            <p:ph type="title"/>
          </p:nvPr>
        </p:nvSpPr>
        <p:spPr>
          <a:xfrm>
            <a:off x="1097280" y="97971"/>
            <a:ext cx="10058400" cy="1764394"/>
          </a:xfrm>
        </p:spPr>
        <p:txBody>
          <a:bodyPr anchor="ctr">
            <a:noAutofit/>
          </a:bodyPr>
          <a:lstStyle/>
          <a:p>
            <a:r>
              <a:rPr lang="en-US" sz="3200" b="1" dirty="0">
                <a:solidFill>
                  <a:schemeClr val="tx1"/>
                </a:solidFill>
                <a:latin typeface="Calibri" panose="020F0502020204030204" pitchFamily="34" charset="0"/>
                <a:cs typeface="Calibri" panose="020F0502020204030204" pitchFamily="34" charset="0"/>
              </a:rPr>
              <a:t>1. Provide stakeholders greater awareness of </a:t>
            </a:r>
            <a:r>
              <a:rPr lang="en-US" sz="3200" b="1" dirty="0" err="1">
                <a:solidFill>
                  <a:schemeClr val="tx1"/>
                </a:solidFill>
                <a:latin typeface="Calibri" panose="020F0502020204030204" pitchFamily="34" charset="0"/>
                <a:cs typeface="Calibri" panose="020F0502020204030204" pitchFamily="34" charset="0"/>
              </a:rPr>
              <a:t>SacPAS</a:t>
            </a:r>
            <a:r>
              <a:rPr lang="en-US" sz="3200" b="1" dirty="0">
                <a:solidFill>
                  <a:schemeClr val="tx1"/>
                </a:solidFill>
                <a:latin typeface="Calibri" panose="020F0502020204030204" pitchFamily="34" charset="0"/>
                <a:cs typeface="Calibri" panose="020F0502020204030204" pitchFamily="34" charset="0"/>
              </a:rPr>
              <a:t> tools</a:t>
            </a:r>
            <a:br>
              <a:rPr lang="en-US" sz="2800" b="1" dirty="0">
                <a:solidFill>
                  <a:schemeClr val="tx1"/>
                </a:solidFill>
              </a:rPr>
            </a:br>
            <a:br>
              <a:rPr lang="en-US" sz="400" dirty="0">
                <a:solidFill>
                  <a:srgbClr val="FFFFFF"/>
                </a:solidFill>
              </a:rPr>
            </a:br>
            <a:r>
              <a:rPr lang="en-US" sz="3100" dirty="0">
                <a:solidFill>
                  <a:srgbClr val="FFFFFF"/>
                </a:solidFill>
              </a:rPr>
              <a:t>Walk through additional examples of </a:t>
            </a:r>
            <a:r>
              <a:rPr lang="en-US" sz="3100" dirty="0" err="1">
                <a:solidFill>
                  <a:srgbClr val="FFFFFF"/>
                </a:solidFill>
              </a:rPr>
              <a:t>SacPAS</a:t>
            </a:r>
            <a:r>
              <a:rPr lang="en-US" sz="3100" dirty="0">
                <a:solidFill>
                  <a:srgbClr val="FFFFFF"/>
                </a:solidFill>
              </a:rPr>
              <a:t> tools: </a:t>
            </a:r>
            <a:br>
              <a:rPr lang="en-US" sz="3100" dirty="0">
                <a:solidFill>
                  <a:srgbClr val="FFFFFF"/>
                </a:solidFill>
              </a:rPr>
            </a:br>
            <a:r>
              <a:rPr lang="en-US" sz="3100" dirty="0">
                <a:solidFill>
                  <a:srgbClr val="FFFFFF"/>
                </a:solidFill>
              </a:rPr>
              <a:t>“Choose your own adventure”</a:t>
            </a:r>
          </a:p>
        </p:txBody>
      </p:sp>
      <p:sp>
        <p:nvSpPr>
          <p:cNvPr id="12" name="Rectangle 11">
            <a:extLst>
              <a:ext uri="{FF2B5EF4-FFF2-40B4-BE49-F238E27FC236}">
                <a16:creationId xmlns:a16="http://schemas.microsoft.com/office/drawing/2014/main" id="{9B834327-03F1-4931-8261-971373A5A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280FCCFF-7725-B85A-8C13-0FC0FD8DD5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52466" y="2002970"/>
            <a:ext cx="2356602" cy="2181679"/>
          </a:xfrm>
          <a:prstGeom prst="rect">
            <a:avLst/>
          </a:prstGeom>
        </p:spPr>
      </p:pic>
      <p:pic>
        <p:nvPicPr>
          <p:cNvPr id="16" name="Picture 15" descr="Screenshot of Temperature thresholds">
            <a:extLst>
              <a:ext uri="{FF2B5EF4-FFF2-40B4-BE49-F238E27FC236}">
                <a16:creationId xmlns:a16="http://schemas.microsoft.com/office/drawing/2014/main" id="{D6CA003F-04C2-A00A-E9F4-1C3EC8B20115}"/>
              </a:ext>
            </a:extLst>
          </p:cNvPr>
          <p:cNvPicPr>
            <a:picLocks noChangeAspect="1"/>
          </p:cNvPicPr>
          <p:nvPr/>
        </p:nvPicPr>
        <p:blipFill>
          <a:blip r:embed="rId4"/>
          <a:stretch>
            <a:fillRect/>
          </a:stretch>
        </p:blipFill>
        <p:spPr>
          <a:xfrm>
            <a:off x="144668" y="4390170"/>
            <a:ext cx="2762950" cy="2261116"/>
          </a:xfrm>
          <a:prstGeom prst="rect">
            <a:avLst/>
          </a:prstGeom>
        </p:spPr>
      </p:pic>
      <p:pic>
        <p:nvPicPr>
          <p:cNvPr id="17" name="Picture 16" descr="Screenshot of alerts page">
            <a:extLst>
              <a:ext uri="{FF2B5EF4-FFF2-40B4-BE49-F238E27FC236}">
                <a16:creationId xmlns:a16="http://schemas.microsoft.com/office/drawing/2014/main" id="{896E396A-1EED-6683-CD0A-367746E072F3}"/>
              </a:ext>
            </a:extLst>
          </p:cNvPr>
          <p:cNvPicPr>
            <a:picLocks noChangeAspect="1"/>
          </p:cNvPicPr>
          <p:nvPr/>
        </p:nvPicPr>
        <p:blipFill>
          <a:blip r:embed="rId5"/>
          <a:stretch>
            <a:fillRect/>
          </a:stretch>
        </p:blipFill>
        <p:spPr>
          <a:xfrm>
            <a:off x="144668" y="2002971"/>
            <a:ext cx="2762950" cy="2181679"/>
          </a:xfrm>
          <a:prstGeom prst="rect">
            <a:avLst/>
          </a:prstGeom>
        </p:spPr>
      </p:pic>
      <p:pic>
        <p:nvPicPr>
          <p:cNvPr id="18" name="Picture 17" descr="Screenshot of Juvenile salvage and loss page">
            <a:extLst>
              <a:ext uri="{FF2B5EF4-FFF2-40B4-BE49-F238E27FC236}">
                <a16:creationId xmlns:a16="http://schemas.microsoft.com/office/drawing/2014/main" id="{487EF66B-87DA-E29F-15EE-6B87B4CB258D}"/>
              </a:ext>
            </a:extLst>
          </p:cNvPr>
          <p:cNvPicPr>
            <a:picLocks noChangeAspect="1"/>
          </p:cNvPicPr>
          <p:nvPr/>
        </p:nvPicPr>
        <p:blipFill>
          <a:blip r:embed="rId6"/>
          <a:stretch>
            <a:fillRect/>
          </a:stretch>
        </p:blipFill>
        <p:spPr>
          <a:xfrm>
            <a:off x="3479573" y="2002970"/>
            <a:ext cx="2593994" cy="2181679"/>
          </a:xfrm>
          <a:prstGeom prst="rect">
            <a:avLst/>
          </a:prstGeom>
        </p:spPr>
      </p:pic>
      <p:pic>
        <p:nvPicPr>
          <p:cNvPr id="19" name="Picture 18" descr="Screenshot of River Conditions Graph and Text Query Page">
            <a:extLst>
              <a:ext uri="{FF2B5EF4-FFF2-40B4-BE49-F238E27FC236}">
                <a16:creationId xmlns:a16="http://schemas.microsoft.com/office/drawing/2014/main" id="{33479C34-1781-F396-7D21-214AEE2BD374}"/>
              </a:ext>
            </a:extLst>
          </p:cNvPr>
          <p:cNvPicPr>
            <a:picLocks noChangeAspect="1"/>
          </p:cNvPicPr>
          <p:nvPr/>
        </p:nvPicPr>
        <p:blipFill rotWithShape="1">
          <a:blip r:embed="rId7"/>
          <a:srcRect r="37060"/>
          <a:stretch/>
        </p:blipFill>
        <p:spPr>
          <a:xfrm>
            <a:off x="3351278" y="4390170"/>
            <a:ext cx="1787921" cy="2235593"/>
          </a:xfrm>
          <a:prstGeom prst="rect">
            <a:avLst/>
          </a:prstGeom>
        </p:spPr>
      </p:pic>
      <p:pic>
        <p:nvPicPr>
          <p:cNvPr id="20" name="Picture 19" descr="Screenshot of Exposure Index River Conditions page">
            <a:extLst>
              <a:ext uri="{FF2B5EF4-FFF2-40B4-BE49-F238E27FC236}">
                <a16:creationId xmlns:a16="http://schemas.microsoft.com/office/drawing/2014/main" id="{1394F504-CF1D-9DF3-C61E-870189DC8CC9}"/>
              </a:ext>
            </a:extLst>
          </p:cNvPr>
          <p:cNvPicPr>
            <a:picLocks noChangeAspect="1"/>
          </p:cNvPicPr>
          <p:nvPr/>
        </p:nvPicPr>
        <p:blipFill>
          <a:blip r:embed="rId8"/>
          <a:stretch>
            <a:fillRect/>
          </a:stretch>
        </p:blipFill>
        <p:spPr>
          <a:xfrm>
            <a:off x="5582859" y="4390170"/>
            <a:ext cx="3935407" cy="2235593"/>
          </a:xfrm>
          <a:prstGeom prst="rect">
            <a:avLst/>
          </a:prstGeom>
        </p:spPr>
      </p:pic>
      <p:pic>
        <p:nvPicPr>
          <p:cNvPr id="21" name="Picture 20" descr="Screenshot of fish model page">
            <a:extLst>
              <a:ext uri="{FF2B5EF4-FFF2-40B4-BE49-F238E27FC236}">
                <a16:creationId xmlns:a16="http://schemas.microsoft.com/office/drawing/2014/main" id="{DB0710E0-D9E8-8113-F5C0-1BF33138FC7C}"/>
              </a:ext>
            </a:extLst>
          </p:cNvPr>
          <p:cNvPicPr>
            <a:picLocks noChangeAspect="1"/>
          </p:cNvPicPr>
          <p:nvPr/>
        </p:nvPicPr>
        <p:blipFill>
          <a:blip r:embed="rId9"/>
          <a:stretch>
            <a:fillRect/>
          </a:stretch>
        </p:blipFill>
        <p:spPr>
          <a:xfrm>
            <a:off x="9446495" y="2020206"/>
            <a:ext cx="2136433" cy="2181679"/>
          </a:xfrm>
          <a:prstGeom prst="rect">
            <a:avLst/>
          </a:prstGeom>
        </p:spPr>
      </p:pic>
      <p:pic>
        <p:nvPicPr>
          <p:cNvPr id="22" name="Picture 21" descr="Screenshot of tools page">
            <a:extLst>
              <a:ext uri="{FF2B5EF4-FFF2-40B4-BE49-F238E27FC236}">
                <a16:creationId xmlns:a16="http://schemas.microsoft.com/office/drawing/2014/main" id="{93924867-C6E8-ACCF-9ADA-4DE89D7EECDB}"/>
              </a:ext>
            </a:extLst>
          </p:cNvPr>
          <p:cNvPicPr>
            <a:picLocks noChangeAspect="1"/>
          </p:cNvPicPr>
          <p:nvPr/>
        </p:nvPicPr>
        <p:blipFill>
          <a:blip r:embed="rId10"/>
          <a:stretch>
            <a:fillRect/>
          </a:stretch>
        </p:blipFill>
        <p:spPr>
          <a:xfrm>
            <a:off x="9997607" y="4364648"/>
            <a:ext cx="2049725" cy="2261115"/>
          </a:xfrm>
          <a:prstGeom prst="rect">
            <a:avLst/>
          </a:prstGeom>
        </p:spPr>
      </p:pic>
    </p:spTree>
    <p:extLst>
      <p:ext uri="{BB962C8B-B14F-4D97-AF65-F5344CB8AC3E}">
        <p14:creationId xmlns:p14="http://schemas.microsoft.com/office/powerpoint/2010/main" val="342915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18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BB67A-95D1-0F45-04F6-C9F5A07E157F}"/>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673A5945-7C2D-9FBF-793B-47C7317C4948}"/>
              </a:ext>
              <a:ext uri="{C183D7F6-B498-43B3-948B-1728B52AA6E4}">
                <adec:decorative xmlns:adec="http://schemas.microsoft.com/office/drawing/2017/decorative" val="1"/>
              </a:ext>
            </a:extLst>
          </p:cNvPr>
          <p:cNvGrpSpPr/>
          <p:nvPr/>
        </p:nvGrpSpPr>
        <p:grpSpPr>
          <a:xfrm>
            <a:off x="0" y="870856"/>
            <a:ext cx="12192000" cy="6689273"/>
            <a:chOff x="0" y="559646"/>
            <a:chExt cx="12192000" cy="6858000"/>
          </a:xfrm>
        </p:grpSpPr>
        <p:pic>
          <p:nvPicPr>
            <p:cNvPr id="5" name="Picture 4" descr="A colorful light bulb with business icons">
              <a:extLst>
                <a:ext uri="{FF2B5EF4-FFF2-40B4-BE49-F238E27FC236}">
                  <a16:creationId xmlns:a16="http://schemas.microsoft.com/office/drawing/2014/main" id="{C6CB979B-3B9C-9123-5145-C09804AAED60}"/>
                </a:ext>
              </a:extLst>
            </p:cNvPr>
            <p:cNvPicPr>
              <a:picLocks noChangeAspect="1"/>
            </p:cNvPicPr>
            <p:nvPr/>
          </p:nvPicPr>
          <p:blipFill rotWithShape="1">
            <a:blip r:embed="rId3"/>
            <a:srcRect t="8897" b="4759"/>
            <a:stretch/>
          </p:blipFill>
          <p:spPr>
            <a:xfrm>
              <a:off x="0" y="559646"/>
              <a:ext cx="12192000" cy="6858000"/>
            </a:xfrm>
            <a:prstGeom prst="rect">
              <a:avLst/>
            </a:prstGeom>
          </p:spPr>
        </p:pic>
        <p:sp>
          <p:nvSpPr>
            <p:cNvPr id="6" name="Rectangle 5">
              <a:extLst>
                <a:ext uri="{FF2B5EF4-FFF2-40B4-BE49-F238E27FC236}">
                  <a16:creationId xmlns:a16="http://schemas.microsoft.com/office/drawing/2014/main" id="{CD06526D-FCD4-1505-5DB7-00BF26B2C4AB}"/>
                </a:ext>
              </a:extLst>
            </p:cNvPr>
            <p:cNvSpPr/>
            <p:nvPr/>
          </p:nvSpPr>
          <p:spPr>
            <a:xfrm>
              <a:off x="9654695" y="5715320"/>
              <a:ext cx="697419" cy="131435"/>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TextBox 6">
              <a:extLst>
                <a:ext uri="{FF2B5EF4-FFF2-40B4-BE49-F238E27FC236}">
                  <a16:creationId xmlns:a16="http://schemas.microsoft.com/office/drawing/2014/main" id="{9FAFEDCF-AE56-B2DB-5F76-5703B2CCA16F}"/>
                </a:ext>
              </a:extLst>
            </p:cNvPr>
            <p:cNvSpPr txBox="1"/>
            <p:nvPr/>
          </p:nvSpPr>
          <p:spPr>
            <a:xfrm>
              <a:off x="9622037" y="5615922"/>
              <a:ext cx="855923" cy="338554"/>
            </a:xfrm>
            <a:prstGeom prst="rect">
              <a:avLst/>
            </a:prstGeom>
            <a:noFill/>
          </p:spPr>
          <p:txBody>
            <a:bodyPr wrap="square" rtlCol="0">
              <a:spAutoFit/>
            </a:bodyPr>
            <a:lstStyle/>
            <a:p>
              <a:r>
                <a:rPr lang="en-US" sz="1600" b="1" dirty="0">
                  <a:latin typeface="Ink Free" panose="020F0502020204030204" pitchFamily="34" charset="0"/>
                  <a:cs typeface="Ink Free" panose="020F0502020204030204" pitchFamily="34" charset="0"/>
                </a:rPr>
                <a:t>salmon</a:t>
              </a:r>
            </a:p>
          </p:txBody>
        </p:sp>
        <p:sp>
          <p:nvSpPr>
            <p:cNvPr id="8" name="Rectangle 7">
              <a:extLst>
                <a:ext uri="{FF2B5EF4-FFF2-40B4-BE49-F238E27FC236}">
                  <a16:creationId xmlns:a16="http://schemas.microsoft.com/office/drawing/2014/main" id="{B371A393-91C1-74CE-F304-018885C290F5}"/>
                </a:ext>
              </a:extLst>
            </p:cNvPr>
            <p:cNvSpPr/>
            <p:nvPr/>
          </p:nvSpPr>
          <p:spPr>
            <a:xfrm>
              <a:off x="1550234" y="4884648"/>
              <a:ext cx="1795622" cy="326068"/>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08B98B-AA52-4829-C015-2375897437DA}"/>
                </a:ext>
              </a:extLst>
            </p:cNvPr>
            <p:cNvSpPr txBox="1"/>
            <p:nvPr/>
          </p:nvSpPr>
          <p:spPr>
            <a:xfrm>
              <a:off x="2023904" y="4884648"/>
              <a:ext cx="848282" cy="369332"/>
            </a:xfrm>
            <a:prstGeom prst="rect">
              <a:avLst/>
            </a:prstGeom>
            <a:noFill/>
          </p:spPr>
          <p:txBody>
            <a:bodyPr wrap="square" rtlCol="0">
              <a:spAutoFit/>
            </a:bodyPr>
            <a:lstStyle/>
            <a:p>
              <a:r>
                <a:rPr lang="en-US" b="1" dirty="0">
                  <a:latin typeface="Ink Free" panose="020F0502020204030204" pitchFamily="34" charset="0"/>
                  <a:cs typeface="Ink Free" panose="020F0502020204030204" pitchFamily="34" charset="0"/>
                </a:rPr>
                <a:t>salmon</a:t>
              </a:r>
            </a:p>
          </p:txBody>
        </p:sp>
        <p:sp>
          <p:nvSpPr>
            <p:cNvPr id="10" name="Rectangle 9">
              <a:extLst>
                <a:ext uri="{FF2B5EF4-FFF2-40B4-BE49-F238E27FC236}">
                  <a16:creationId xmlns:a16="http://schemas.microsoft.com/office/drawing/2014/main" id="{65D5B689-0CDA-5F7A-DDA7-C7C067FDDF79}"/>
                </a:ext>
              </a:extLst>
            </p:cNvPr>
            <p:cNvSpPr/>
            <p:nvPr/>
          </p:nvSpPr>
          <p:spPr>
            <a:xfrm>
              <a:off x="7701514" y="3782911"/>
              <a:ext cx="347331" cy="11768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680211B-92A0-E15F-3C2B-B0CFDC237247}"/>
                </a:ext>
              </a:extLst>
            </p:cNvPr>
            <p:cNvSpPr txBox="1"/>
            <p:nvPr/>
          </p:nvSpPr>
          <p:spPr>
            <a:xfrm>
              <a:off x="7444562" y="3680869"/>
              <a:ext cx="861237" cy="307777"/>
            </a:xfrm>
            <a:prstGeom prst="rect">
              <a:avLst/>
            </a:prstGeom>
            <a:noFill/>
          </p:spPr>
          <p:txBody>
            <a:bodyPr wrap="square" rtlCol="0">
              <a:spAutoFit/>
            </a:bodyPr>
            <a:lstStyle/>
            <a:p>
              <a:pPr algn="ctr"/>
              <a:r>
                <a:rPr lang="en-US" sz="1400" b="1" dirty="0">
                  <a:latin typeface="Ink Free" panose="020F0502020204030204" pitchFamily="34" charset="0"/>
                  <a:cs typeface="Ink Free" panose="020F0502020204030204" pitchFamily="34" charset="0"/>
                </a:rPr>
                <a:t>apply</a:t>
              </a:r>
            </a:p>
          </p:txBody>
        </p:sp>
      </p:grpSp>
      <p:sp>
        <p:nvSpPr>
          <p:cNvPr id="13" name="Rectangle 12">
            <a:extLst>
              <a:ext uri="{FF2B5EF4-FFF2-40B4-BE49-F238E27FC236}">
                <a16:creationId xmlns:a16="http://schemas.microsoft.com/office/drawing/2014/main" id="{8A68B46B-AE15-D1BF-125B-7D7F4281E025}"/>
              </a:ext>
              <a:ext uri="{C183D7F6-B498-43B3-948B-1728B52AA6E4}">
                <adec:decorative xmlns:adec="http://schemas.microsoft.com/office/drawing/2017/decorative" val="1"/>
              </a:ext>
            </a:extLst>
          </p:cNvPr>
          <p:cNvSpPr/>
          <p:nvPr/>
        </p:nvSpPr>
        <p:spPr>
          <a:xfrm>
            <a:off x="0" y="-1"/>
            <a:ext cx="12192000" cy="1581143"/>
          </a:xfrm>
          <a:prstGeom prst="rect">
            <a:avLst/>
          </a:prstGeom>
          <a:solidFill>
            <a:srgbClr val="E2817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98B4693C-95D7-7942-C105-40EC2A2F6107}"/>
              </a:ext>
            </a:extLst>
          </p:cNvPr>
          <p:cNvSpPr txBox="1">
            <a:spLocks noGrp="1"/>
          </p:cNvSpPr>
          <p:nvPr>
            <p:ph type="title" idx="4294967295"/>
          </p:nvPr>
        </p:nvSpPr>
        <p:spPr>
          <a:xfrm>
            <a:off x="1678577" y="-43544"/>
            <a:ext cx="8895806" cy="17643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2. Streamline open data &amp; database management processes</a:t>
            </a:r>
            <a:br>
              <a:rPr kumimoji="0" lang="en-US" sz="2800" b="1" i="0" u="none" strike="noStrike" kern="1200" cap="none" spc="-5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br>
            <a:br>
              <a:rPr kumimoji="0" lang="en-US" sz="400" b="0" i="0" u="none" strike="noStrike" kern="1200" cap="none" spc="-50" normalizeH="0" baseline="0" noProof="0" dirty="0">
                <a:ln>
                  <a:noFill/>
                </a:ln>
                <a:solidFill>
                  <a:srgbClr val="FFFFFF"/>
                </a:solidFill>
                <a:effectLst/>
                <a:uLnTx/>
                <a:uFillTx/>
                <a:latin typeface="+mj-lt"/>
                <a:ea typeface="+mj-ea"/>
                <a:cs typeface="+mj-cs"/>
              </a:rPr>
            </a:br>
            <a:r>
              <a:rPr kumimoji="0" lang="en-US" sz="3200" b="0" i="0" u="none" strike="noStrike" kern="1200" cap="none" spc="-50" normalizeH="0" baseline="0" noProof="0" dirty="0">
                <a:ln>
                  <a:noFill/>
                </a:ln>
                <a:solidFill>
                  <a:srgbClr val="FFFFFF"/>
                </a:solidFill>
                <a:effectLst/>
                <a:uLnTx/>
                <a:uFillTx/>
                <a:latin typeface="+mj-lt"/>
                <a:ea typeface="+mj-ea"/>
                <a:cs typeface="+mj-cs"/>
              </a:rPr>
              <a:t>How can we help meet your needs and bridge with </a:t>
            </a:r>
            <a:br>
              <a:rPr kumimoji="0" lang="en-US" sz="3200" b="0" i="0" u="none" strike="noStrike" kern="1200" cap="none" spc="-50" normalizeH="0" baseline="0" noProof="0" dirty="0">
                <a:ln>
                  <a:noFill/>
                </a:ln>
                <a:solidFill>
                  <a:srgbClr val="FFFFFF"/>
                </a:solidFill>
                <a:effectLst/>
                <a:uLnTx/>
                <a:uFillTx/>
                <a:latin typeface="+mj-lt"/>
                <a:ea typeface="+mj-ea"/>
                <a:cs typeface="+mj-cs"/>
              </a:rPr>
            </a:br>
            <a:r>
              <a:rPr kumimoji="0" lang="en-US" sz="3200" b="0" i="0" u="none" strike="noStrike" kern="1200" cap="none" spc="-50" normalizeH="0" baseline="0" noProof="0" dirty="0">
                <a:ln>
                  <a:noFill/>
                </a:ln>
                <a:solidFill>
                  <a:srgbClr val="FFFFFF"/>
                </a:solidFill>
                <a:effectLst/>
                <a:uLnTx/>
                <a:uFillTx/>
                <a:latin typeface="+mj-lt"/>
                <a:ea typeface="+mj-ea"/>
                <a:cs typeface="+mj-cs"/>
              </a:rPr>
              <a:t>your processes?</a:t>
            </a:r>
            <a:endParaRPr kumimoji="0" lang="en-US" sz="4000" b="0" i="0" u="none" strike="noStrike" kern="1200" cap="none" spc="-50" normalizeH="0" baseline="0" noProof="0" dirty="0">
              <a:ln>
                <a:noFill/>
              </a:ln>
              <a:solidFill>
                <a:srgbClr val="FFFFFF"/>
              </a:solidFill>
              <a:effectLst/>
              <a:uLnTx/>
              <a:uFillTx/>
              <a:latin typeface="+mj-lt"/>
              <a:ea typeface="+mj-ea"/>
              <a:cs typeface="+mj-cs"/>
            </a:endParaRPr>
          </a:p>
        </p:txBody>
      </p:sp>
    </p:spTree>
    <p:extLst>
      <p:ext uri="{BB962C8B-B14F-4D97-AF65-F5344CB8AC3E}">
        <p14:creationId xmlns:p14="http://schemas.microsoft.com/office/powerpoint/2010/main" val="11018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3CF33-B2E7-3EC1-EF2F-A33B464B440D}"/>
              </a:ext>
            </a:extLst>
          </p:cNvPr>
          <p:cNvSpPr>
            <a:spLocks noGrp="1"/>
          </p:cNvSpPr>
          <p:nvPr>
            <p:ph type="title"/>
          </p:nvPr>
        </p:nvSpPr>
        <p:spPr>
          <a:xfrm>
            <a:off x="858749" y="963997"/>
            <a:ext cx="3787457" cy="4938361"/>
          </a:xfrm>
        </p:spPr>
        <p:txBody>
          <a:bodyPr anchor="ctr">
            <a:normAutofit/>
          </a:bodyPr>
          <a:lstStyle/>
          <a:p>
            <a:pPr algn="ctr"/>
            <a:r>
              <a:rPr lang="en-US" sz="3000" dirty="0" err="1"/>
              <a:t>SacPAS</a:t>
            </a:r>
            <a:r>
              <a:rPr lang="en-US" sz="3000" dirty="0"/>
              <a:t> aims to </a:t>
            </a:r>
            <a:br>
              <a:rPr lang="en-US" sz="3000" dirty="0"/>
            </a:br>
            <a:r>
              <a:rPr lang="en-US" sz="3000" dirty="0"/>
              <a:t>provide online tools to </a:t>
            </a:r>
            <a:br>
              <a:rPr lang="en-US" sz="3000" dirty="0"/>
            </a:br>
            <a:r>
              <a:rPr lang="en-US" sz="2800" dirty="0"/>
              <a:t>help users’ specific needs</a:t>
            </a:r>
            <a:endParaRPr lang="en-US" sz="36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EBA03A-75F5-6BF4-763B-9F46DFD3C8AF}"/>
              </a:ext>
            </a:extLst>
          </p:cNvPr>
          <p:cNvSpPr>
            <a:spLocks noGrp="1"/>
          </p:cNvSpPr>
          <p:nvPr>
            <p:ph idx="1"/>
          </p:nvPr>
        </p:nvSpPr>
        <p:spPr>
          <a:xfrm>
            <a:off x="5297744" y="1845129"/>
            <a:ext cx="5479114" cy="3494314"/>
          </a:xfrm>
        </p:spPr>
        <p:txBody>
          <a:bodyPr anchor="ctr">
            <a:normAutofit fontScale="92500" lnSpcReduction="20000"/>
          </a:bodyPr>
          <a:lstStyle/>
          <a:p>
            <a:r>
              <a:rPr lang="en-US" b="1" dirty="0"/>
              <a:t>Examples of users’ needs:</a:t>
            </a:r>
          </a:p>
          <a:p>
            <a:endParaRPr lang="en-US" dirty="0"/>
          </a:p>
          <a:p>
            <a:r>
              <a:rPr lang="en-US" dirty="0"/>
              <a:t>Planning management scenarios</a:t>
            </a:r>
          </a:p>
          <a:p>
            <a:endParaRPr lang="en-US" dirty="0"/>
          </a:p>
          <a:p>
            <a:r>
              <a:rPr lang="en-US" dirty="0"/>
              <a:t>Tracking performance of seasonal and annual management objectives</a:t>
            </a:r>
          </a:p>
          <a:p>
            <a:endParaRPr lang="en-US" dirty="0"/>
          </a:p>
          <a:p>
            <a:r>
              <a:rPr lang="en-US" dirty="0"/>
              <a:t>Providing data for real-time monitoring assessments and handouts</a:t>
            </a:r>
          </a:p>
        </p:txBody>
      </p:sp>
      <p:sp>
        <p:nvSpPr>
          <p:cNvPr id="4" name="Rectangle 3">
            <a:extLst>
              <a:ext uri="{FF2B5EF4-FFF2-40B4-BE49-F238E27FC236}">
                <a16:creationId xmlns:a16="http://schemas.microsoft.com/office/drawing/2014/main" id="{4132AA94-DE47-39EF-BC1C-DDC73EF027A2}"/>
              </a:ext>
              <a:ext uri="{C183D7F6-B498-43B3-948B-1728B52AA6E4}">
                <adec:decorative xmlns:adec="http://schemas.microsoft.com/office/drawing/2017/decorative" val="1"/>
              </a:ext>
            </a:extLst>
          </p:cNvPr>
          <p:cNvSpPr/>
          <p:nvPr/>
        </p:nvSpPr>
        <p:spPr>
          <a:xfrm>
            <a:off x="0" y="-1"/>
            <a:ext cx="12192000" cy="1230087"/>
          </a:xfrm>
          <a:prstGeom prst="rect">
            <a:avLst/>
          </a:prstGeom>
          <a:solidFill>
            <a:srgbClr val="FF91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D16C6ED-4958-476E-AD2C-B6809D6F5868}"/>
              </a:ext>
            </a:extLst>
          </p:cNvPr>
          <p:cNvSpPr txBox="1">
            <a:spLocks/>
          </p:cNvSpPr>
          <p:nvPr/>
        </p:nvSpPr>
        <p:spPr>
          <a:xfrm>
            <a:off x="766840" y="87087"/>
            <a:ext cx="10658319" cy="11212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chemeClr val="tx1"/>
                </a:solidFill>
                <a:latin typeface="Calibri" panose="020F0502020204030204" pitchFamily="34" charset="0"/>
                <a:cs typeface="Calibri" panose="020F0502020204030204" pitchFamily="34" charset="0"/>
              </a:rPr>
              <a:t>3. Refine tools with better understanding of users’ needs</a:t>
            </a:r>
            <a:endParaRPr lang="en-US" dirty="0">
              <a:solidFill>
                <a:srgbClr val="FFFFFF"/>
              </a:solidFill>
            </a:endParaRPr>
          </a:p>
        </p:txBody>
      </p:sp>
    </p:spTree>
    <p:extLst>
      <p:ext uri="{BB962C8B-B14F-4D97-AF65-F5344CB8AC3E}">
        <p14:creationId xmlns:p14="http://schemas.microsoft.com/office/powerpoint/2010/main" val="199663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6EEFF-D77E-27E7-18E6-41ADD8058917}"/>
              </a:ext>
            </a:extLst>
          </p:cNvPr>
          <p:cNvSpPr>
            <a:spLocks noGrp="1"/>
          </p:cNvSpPr>
          <p:nvPr>
            <p:ph type="title"/>
          </p:nvPr>
        </p:nvSpPr>
        <p:spPr>
          <a:xfrm>
            <a:off x="965201" y="1391367"/>
            <a:ext cx="6255026" cy="3558208"/>
          </a:xfrm>
        </p:spPr>
        <p:txBody>
          <a:bodyPr vert="horz" lIns="91440" tIns="45720" rIns="91440" bIns="45720" rtlCol="0" anchor="ctr">
            <a:normAutofit/>
          </a:bodyPr>
          <a:lstStyle/>
          <a:p>
            <a:pPr algn="r"/>
            <a:r>
              <a:rPr lang="en-US" sz="3600" dirty="0">
                <a:solidFill>
                  <a:schemeClr val="tx1">
                    <a:lumMod val="85000"/>
                    <a:lumOff val="15000"/>
                  </a:schemeClr>
                </a:solidFill>
              </a:rPr>
              <a:t>Handout for any </a:t>
            </a:r>
            <a:br>
              <a:rPr lang="en-US" sz="3600" dirty="0">
                <a:solidFill>
                  <a:schemeClr val="tx1">
                    <a:lumMod val="85000"/>
                    <a:lumOff val="15000"/>
                  </a:schemeClr>
                </a:solidFill>
              </a:rPr>
            </a:br>
            <a:r>
              <a:rPr lang="en-US" sz="3600" dirty="0">
                <a:solidFill>
                  <a:schemeClr val="tx1">
                    <a:lumMod val="85000"/>
                    <a:lumOff val="15000"/>
                  </a:schemeClr>
                </a:solidFill>
              </a:rPr>
              <a:t>Inquiries or Requests</a:t>
            </a:r>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660FC951-0542-A7B1-B3AD-D3CE6184AFED}"/>
              </a:ext>
              <a:ext uri="{C183D7F6-B498-43B3-948B-1728B52AA6E4}">
                <adec:decorative xmlns:adec="http://schemas.microsoft.com/office/drawing/2017/decorative" val="1"/>
              </a:ext>
            </a:extLst>
          </p:cNvPr>
          <p:cNvSpPr/>
          <p:nvPr/>
        </p:nvSpPr>
        <p:spPr>
          <a:xfrm>
            <a:off x="0" y="-1"/>
            <a:ext cx="12192000" cy="1230087"/>
          </a:xfrm>
          <a:prstGeom prst="rect">
            <a:avLst/>
          </a:prstGeom>
          <a:solidFill>
            <a:srgbClr val="FF918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FC0BADD-CBA6-41C1-48EC-216C3E9FCCA0}"/>
              </a:ext>
            </a:extLst>
          </p:cNvPr>
          <p:cNvSpPr txBox="1">
            <a:spLocks/>
          </p:cNvSpPr>
          <p:nvPr/>
        </p:nvSpPr>
        <p:spPr>
          <a:xfrm>
            <a:off x="766840" y="-1"/>
            <a:ext cx="10658319" cy="11212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a:solidFill>
                  <a:schemeClr val="bg1"/>
                </a:solidFill>
                <a:latin typeface="Calibri" panose="020F0502020204030204" pitchFamily="34" charset="0"/>
                <a:cs typeface="Calibri" panose="020F0502020204030204" pitchFamily="34" charset="0"/>
              </a:rPr>
              <a:t>4. Receive requests for new tools to be developed</a:t>
            </a:r>
            <a:endParaRPr lang="en-US" dirty="0">
              <a:solidFill>
                <a:schemeClr val="bg1"/>
              </a:solidFill>
            </a:endParaRPr>
          </a:p>
        </p:txBody>
      </p:sp>
      <p:sp>
        <p:nvSpPr>
          <p:cNvPr id="6" name="Title 1">
            <a:extLst>
              <a:ext uri="{FF2B5EF4-FFF2-40B4-BE49-F238E27FC236}">
                <a16:creationId xmlns:a16="http://schemas.microsoft.com/office/drawing/2014/main" id="{34DB6300-6810-2708-AD98-E6ED4739DD02}"/>
              </a:ext>
            </a:extLst>
          </p:cNvPr>
          <p:cNvSpPr txBox="1">
            <a:spLocks/>
          </p:cNvSpPr>
          <p:nvPr/>
        </p:nvSpPr>
        <p:spPr>
          <a:xfrm>
            <a:off x="7728857" y="1654629"/>
            <a:ext cx="5012981" cy="2993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solidFill>
                  <a:schemeClr val="tx1">
                    <a:lumMod val="85000"/>
                    <a:lumOff val="15000"/>
                  </a:schemeClr>
                </a:solidFill>
              </a:rPr>
              <a:t>Step through one </a:t>
            </a:r>
            <a:br>
              <a:rPr lang="en-US" sz="2400" dirty="0">
                <a:solidFill>
                  <a:schemeClr val="tx1">
                    <a:lumMod val="85000"/>
                    <a:lumOff val="15000"/>
                  </a:schemeClr>
                </a:solidFill>
              </a:rPr>
            </a:br>
            <a:r>
              <a:rPr lang="en-US" sz="2400" dirty="0">
                <a:solidFill>
                  <a:schemeClr val="tx1">
                    <a:lumMod val="85000"/>
                    <a:lumOff val="15000"/>
                  </a:schemeClr>
                </a:solidFill>
              </a:rPr>
              <a:t>as an example</a:t>
            </a:r>
          </a:p>
          <a:p>
            <a:endParaRPr lang="en-US" sz="2400" dirty="0">
              <a:solidFill>
                <a:schemeClr val="tx1">
                  <a:lumMod val="85000"/>
                  <a:lumOff val="15000"/>
                </a:schemeClr>
              </a:solidFill>
            </a:endParaRPr>
          </a:p>
          <a:p>
            <a:r>
              <a:rPr lang="en-US" sz="2400" dirty="0">
                <a:solidFill>
                  <a:schemeClr val="tx1">
                    <a:lumMod val="85000"/>
                    <a:lumOff val="15000"/>
                  </a:schemeClr>
                </a:solidFill>
              </a:rPr>
              <a:t>Any questions?</a:t>
            </a:r>
          </a:p>
        </p:txBody>
      </p:sp>
    </p:spTree>
    <p:extLst>
      <p:ext uri="{BB962C8B-B14F-4D97-AF65-F5344CB8AC3E}">
        <p14:creationId xmlns:p14="http://schemas.microsoft.com/office/powerpoint/2010/main" val="96892977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102AB3C-1F0D-22E9-3E96-54105B7D37FE}"/>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latin typeface="Segoe UI" panose="020B0502040204020203" pitchFamily="34" charset="0"/>
                <a:cs typeface="Segoe UI" panose="020B0502040204020203" pitchFamily="34" charset="0"/>
              </a:rPr>
              <a:t>Open Discussion</a:t>
            </a:r>
          </a:p>
        </p:txBody>
      </p:sp>
      <p:graphicFrame>
        <p:nvGraphicFramePr>
          <p:cNvPr id="14" name="Content Placeholder 2">
            <a:extLst>
              <a:ext uri="{FF2B5EF4-FFF2-40B4-BE49-F238E27FC236}">
                <a16:creationId xmlns:a16="http://schemas.microsoft.com/office/drawing/2014/main" id="{F1A674DA-F6E2-2374-A950-22D9BE218A7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84812712"/>
              </p:ext>
            </p:extLst>
          </p:nvPr>
        </p:nvGraphicFramePr>
        <p:xfrm>
          <a:off x="4434435" y="152400"/>
          <a:ext cx="7373937" cy="629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51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 name="Straight Connector 8">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358E4FB-AF29-085E-8C80-BBDF172DFC94}"/>
              </a:ext>
            </a:extLst>
          </p:cNvPr>
          <p:cNvSpPr txBox="1">
            <a:spLocks/>
          </p:cNvSpPr>
          <p:nvPr/>
        </p:nvSpPr>
        <p:spPr>
          <a:xfrm>
            <a:off x="6614964" y="76200"/>
            <a:ext cx="5057396" cy="6410326"/>
          </a:xfrm>
          <a:prstGeom prst="rect">
            <a:avLst/>
          </a:prstGeom>
        </p:spPr>
        <p:txBody>
          <a:bodyPr vert="horz" lIns="0" tIns="45720" rIns="0" bIns="45720" rtlCol="0" anchor="ct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90000"/>
              </a:lnSpc>
              <a:spcBef>
                <a:spcPts val="0"/>
              </a:spcBef>
              <a:spcAft>
                <a:spcPts val="0"/>
              </a:spcAft>
              <a:buFont typeface="Wingdings" panose="05000000000000000000" pitchFamily="2" charset="2"/>
              <a:buChar char="§"/>
            </a:pPr>
            <a:r>
              <a:rPr lang="en-US" dirty="0">
                <a:solidFill>
                  <a:schemeClr val="tx1">
                    <a:lumMod val="85000"/>
                    <a:lumOff val="15000"/>
                  </a:schemeClr>
                </a:solidFill>
                <a:latin typeface="Segoe UI" panose="020B0502040204020203" pitchFamily="34" charset="0"/>
                <a:cs typeface="Segoe UI" panose="020B0502040204020203" pitchFamily="34" charset="0"/>
              </a:rPr>
              <a:t> What data sets/ data metrics do you think would be useful to have on </a:t>
            </a:r>
            <a:r>
              <a:rPr lang="en-US" dirty="0" err="1">
                <a:solidFill>
                  <a:schemeClr val="tx1">
                    <a:lumMod val="85000"/>
                    <a:lumOff val="15000"/>
                  </a:schemeClr>
                </a:solidFill>
                <a:latin typeface="Segoe UI" panose="020B0502040204020203" pitchFamily="34" charset="0"/>
                <a:cs typeface="Segoe UI" panose="020B0502040204020203" pitchFamily="34" charset="0"/>
              </a:rPr>
              <a:t>SacPAS</a:t>
            </a:r>
            <a:r>
              <a:rPr lang="en-US" dirty="0">
                <a:solidFill>
                  <a:schemeClr val="tx1">
                    <a:lumMod val="85000"/>
                    <a:lumOff val="15000"/>
                  </a:schemeClr>
                </a:solidFill>
                <a:latin typeface="Segoe UI" panose="020B0502040204020203" pitchFamily="34" charset="0"/>
                <a:cs typeface="Segoe UI" panose="020B0502040204020203" pitchFamily="34" charset="0"/>
              </a:rPr>
              <a:t> that are not there yet?</a:t>
            </a:r>
            <a:br>
              <a:rPr lang="en-US" dirty="0">
                <a:solidFill>
                  <a:schemeClr val="tx1">
                    <a:lumMod val="85000"/>
                    <a:lumOff val="15000"/>
                  </a:schemeClr>
                </a:solidFill>
                <a:latin typeface="Segoe UI" panose="020B0502040204020203" pitchFamily="34" charset="0"/>
                <a:cs typeface="Segoe UI" panose="020B0502040204020203" pitchFamily="34" charset="0"/>
              </a:rPr>
            </a:br>
            <a:br>
              <a:rPr lang="en-US" dirty="0">
                <a:solidFill>
                  <a:schemeClr val="tx1">
                    <a:lumMod val="85000"/>
                    <a:lumOff val="15000"/>
                  </a:schemeClr>
                </a:solidFill>
                <a:latin typeface="Segoe UI" panose="020B0502040204020203" pitchFamily="34" charset="0"/>
                <a:cs typeface="Segoe UI" panose="020B0502040204020203" pitchFamily="34" charset="0"/>
              </a:rPr>
            </a:b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a:lnSpc>
                <a:spcPct val="90000"/>
              </a:lnSpc>
              <a:spcBef>
                <a:spcPts val="0"/>
              </a:spcBef>
              <a:spcAft>
                <a:spcPts val="0"/>
              </a:spcAft>
              <a:buFont typeface="Wingdings" panose="05000000000000000000" pitchFamily="2" charset="2"/>
              <a:buChar char="§"/>
            </a:pPr>
            <a:r>
              <a:rPr lang="en-US" dirty="0">
                <a:solidFill>
                  <a:schemeClr val="tx1">
                    <a:lumMod val="85000"/>
                    <a:lumOff val="15000"/>
                  </a:schemeClr>
                </a:solidFill>
                <a:latin typeface="Segoe UI" panose="020B0502040204020203" pitchFamily="34" charset="0"/>
                <a:cs typeface="Segoe UI" panose="020B0502040204020203" pitchFamily="34" charset="0"/>
              </a:rPr>
              <a:t> What data summaries, visualizations could you use for explaining decisions made to the public? </a:t>
            </a:r>
            <a:br>
              <a:rPr lang="en-US" dirty="0">
                <a:solidFill>
                  <a:schemeClr val="tx1">
                    <a:lumMod val="85000"/>
                    <a:lumOff val="15000"/>
                  </a:schemeClr>
                </a:solidFill>
                <a:latin typeface="Segoe UI" panose="020B0502040204020203" pitchFamily="34" charset="0"/>
                <a:cs typeface="Segoe UI" panose="020B0502040204020203" pitchFamily="34" charset="0"/>
              </a:rPr>
            </a:b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marL="0" indent="0">
              <a:lnSpc>
                <a:spcPct val="90000"/>
              </a:lnSpc>
              <a:spcBef>
                <a:spcPts val="0"/>
              </a:spcBef>
              <a:spcAft>
                <a:spcPts val="0"/>
              </a:spcAft>
              <a:buNone/>
            </a:pP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a:lnSpc>
                <a:spcPct val="90000"/>
              </a:lnSpc>
              <a:spcBef>
                <a:spcPts val="0"/>
              </a:spcBef>
              <a:spcAft>
                <a:spcPts val="0"/>
              </a:spcAft>
              <a:buFont typeface="Wingdings" panose="05000000000000000000" pitchFamily="2" charset="2"/>
              <a:buChar char="§"/>
            </a:pPr>
            <a:r>
              <a:rPr lang="en-US" dirty="0">
                <a:solidFill>
                  <a:schemeClr val="tx1">
                    <a:lumMod val="85000"/>
                    <a:lumOff val="15000"/>
                  </a:schemeClr>
                </a:solidFill>
                <a:latin typeface="Segoe UI" panose="020B0502040204020203" pitchFamily="34" charset="0"/>
                <a:cs typeface="Segoe UI" panose="020B0502040204020203" pitchFamily="34" charset="0"/>
              </a:rPr>
              <a:t> What tasks do you do manually that could possibly be automated?</a:t>
            </a:r>
            <a:br>
              <a:rPr lang="en-US" dirty="0">
                <a:solidFill>
                  <a:schemeClr val="tx1">
                    <a:lumMod val="85000"/>
                    <a:lumOff val="15000"/>
                  </a:schemeClr>
                </a:solidFill>
                <a:latin typeface="Segoe UI" panose="020B0502040204020203" pitchFamily="34" charset="0"/>
                <a:cs typeface="Segoe UI" panose="020B0502040204020203" pitchFamily="34" charset="0"/>
              </a:rPr>
            </a:br>
            <a:endParaRPr lang="en-US" dirty="0">
              <a:solidFill>
                <a:schemeClr val="tx1">
                  <a:lumMod val="85000"/>
                  <a:lumOff val="15000"/>
                </a:schemeClr>
              </a:solidFill>
              <a:latin typeface="Segoe UI" panose="020B0502040204020203" pitchFamily="34" charset="0"/>
              <a:cs typeface="Segoe UI" panose="020B0502040204020203" pitchFamily="34" charset="0"/>
            </a:endParaRPr>
          </a:p>
          <a:p>
            <a:pPr marL="635508" lvl="1" indent="-342900">
              <a:lnSpc>
                <a:spcPct val="90000"/>
              </a:lnSpc>
              <a:spcBef>
                <a:spcPts val="0"/>
              </a:spcBef>
              <a:spcAft>
                <a:spcPts val="0"/>
              </a:spcAft>
              <a:buFont typeface="Calibri" panose="020F0502020204030204" pitchFamily="34" charset="0"/>
              <a:buChar char="•"/>
            </a:pPr>
            <a:r>
              <a:rPr lang="en-US" sz="2000" dirty="0">
                <a:solidFill>
                  <a:schemeClr val="tx1">
                    <a:lumMod val="85000"/>
                    <a:lumOff val="15000"/>
                  </a:schemeClr>
                </a:solidFill>
                <a:latin typeface="Segoe UI" panose="020B0502040204020203" pitchFamily="34" charset="0"/>
                <a:cs typeface="Segoe UI" panose="020B0502040204020203" pitchFamily="34" charset="0"/>
              </a:rPr>
              <a:t>Why do you continue to do the tasks manually? </a:t>
            </a:r>
            <a:br>
              <a:rPr lang="en-US" sz="2000" dirty="0">
                <a:solidFill>
                  <a:schemeClr val="tx1">
                    <a:lumMod val="85000"/>
                    <a:lumOff val="15000"/>
                  </a:schemeClr>
                </a:solidFill>
                <a:latin typeface="Segoe UI" panose="020B0502040204020203" pitchFamily="34" charset="0"/>
                <a:cs typeface="Segoe UI" panose="020B0502040204020203" pitchFamily="34" charset="0"/>
              </a:rPr>
            </a:br>
            <a:r>
              <a:rPr lang="en-US" sz="2000" dirty="0">
                <a:solidFill>
                  <a:schemeClr val="tx1">
                    <a:lumMod val="85000"/>
                    <a:lumOff val="15000"/>
                  </a:schemeClr>
                </a:solidFill>
                <a:latin typeface="Segoe UI" panose="020B0502040204020203" pitchFamily="34" charset="0"/>
                <a:cs typeface="Segoe UI" panose="020B0502040204020203" pitchFamily="34" charset="0"/>
              </a:rPr>
              <a:t>(Security/ always done this way/ did not know it could be automated/ don’t know how to automate/ lack of time or resources to make it happen\ other)</a:t>
            </a:r>
            <a:endParaRPr lang="en-US" dirty="0">
              <a:solidFill>
                <a:schemeClr val="tx1">
                  <a:lumMod val="85000"/>
                  <a:lumOff val="15000"/>
                </a:schemeClr>
              </a:solidFill>
              <a:latin typeface="Segoe UI" panose="020B0502040204020203" pitchFamily="34" charset="0"/>
              <a:cs typeface="Segoe UI" panose="020B0502040204020203" pitchFamily="34" charset="0"/>
            </a:endParaRPr>
          </a:p>
        </p:txBody>
      </p:sp>
      <p:sp>
        <p:nvSpPr>
          <p:cNvPr id="3" name="Title 1">
            <a:extLst>
              <a:ext uri="{FF2B5EF4-FFF2-40B4-BE49-F238E27FC236}">
                <a16:creationId xmlns:a16="http://schemas.microsoft.com/office/drawing/2014/main" id="{FEAD89AD-9CEC-8A66-34BC-FD50DD746E6B}"/>
              </a:ext>
            </a:extLst>
          </p:cNvPr>
          <p:cNvSpPr txBox="1">
            <a:spLocks noGrp="1"/>
          </p:cNvSpPr>
          <p:nvPr>
            <p:ph type="title" idx="4294967295"/>
          </p:nvPr>
        </p:nvSpPr>
        <p:spPr>
          <a:xfrm>
            <a:off x="2425945" y="1081006"/>
            <a:ext cx="3084844" cy="20453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50" normalizeH="0" baseline="0" noProof="0" dirty="0">
                <a:ln>
                  <a:noFill/>
                </a:ln>
                <a:solidFill>
                  <a:schemeClr val="bg1"/>
                </a:solidFill>
                <a:effectLst/>
                <a:uLnTx/>
                <a:uFillTx/>
                <a:latin typeface="Segoe UI" panose="020B0502040204020203" pitchFamily="34" charset="0"/>
                <a:ea typeface="+mj-ea"/>
                <a:cs typeface="Segoe UI" panose="020B0502040204020203" pitchFamily="34" charset="0"/>
              </a:rPr>
              <a:t>Open Discussion</a:t>
            </a:r>
          </a:p>
        </p:txBody>
      </p:sp>
    </p:spTree>
    <p:extLst>
      <p:ext uri="{BB962C8B-B14F-4D97-AF65-F5344CB8AC3E}">
        <p14:creationId xmlns:p14="http://schemas.microsoft.com/office/powerpoint/2010/main" val="3624824312"/>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412824"/>
      </a:dk2>
      <a:lt2>
        <a:srgbClr val="E2E7E8"/>
      </a:lt2>
      <a:accent1>
        <a:srgbClr val="C35A4D"/>
      </a:accent1>
      <a:accent2>
        <a:srgbClr val="B1793B"/>
      </a:accent2>
      <a:accent3>
        <a:srgbClr val="ACA643"/>
      </a:accent3>
      <a:accent4>
        <a:srgbClr val="87B13B"/>
      </a:accent4>
      <a:accent5>
        <a:srgbClr val="60B547"/>
      </a:accent5>
      <a:accent6>
        <a:srgbClr val="3BB152"/>
      </a:accent6>
      <a:hlink>
        <a:srgbClr val="338F9B"/>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6401B43A095442B19A221D9335F2E0" ma:contentTypeVersion="11" ma:contentTypeDescription="Create a new document." ma:contentTypeScope="" ma:versionID="95ded1eab81df7ec7739ec93b43f5c00">
  <xsd:schema xmlns:xsd="http://www.w3.org/2001/XMLSchema" xmlns:xs="http://www.w3.org/2001/XMLSchema" xmlns:p="http://schemas.microsoft.com/office/2006/metadata/properties" xmlns:ns2="393451ae-cd28-477e-ba32-02aa93a7f8eb" xmlns:ns3="7163e3c1-9776-4632-be9a-70e35b79af06" targetNamespace="http://schemas.microsoft.com/office/2006/metadata/properties" ma:root="true" ma:fieldsID="2d4370ec438850739cd9975294efb33e" ns2:_="" ns3:_="">
    <xsd:import namespace="393451ae-cd28-477e-ba32-02aa93a7f8eb"/>
    <xsd:import namespace="7163e3c1-9776-4632-be9a-70e35b79af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451ae-cd28-477e-ba32-02aa93a7f8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63e3c1-9776-4632-be9a-70e35b79af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25c0204-5391-4d3e-9534-0781676650bb}" ma:internalName="TaxCatchAll" ma:showField="CatchAllData" ma:web="7163e3c1-9776-4632-be9a-70e35b79af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3451ae-cd28-477e-ba32-02aa93a7f8eb">
      <Terms xmlns="http://schemas.microsoft.com/office/infopath/2007/PartnerControls"/>
    </lcf76f155ced4ddcb4097134ff3c332f>
    <TaxCatchAll xmlns="7163e3c1-9776-4632-be9a-70e35b79af06" xsi:nil="true"/>
  </documentManagement>
</p:properties>
</file>

<file path=customXml/itemProps1.xml><?xml version="1.0" encoding="utf-8"?>
<ds:datastoreItem xmlns:ds="http://schemas.openxmlformats.org/officeDocument/2006/customXml" ds:itemID="{CEDD4AA3-ABF3-41BE-8FF7-6D3FDE052342}">
  <ds:schemaRefs>
    <ds:schemaRef ds:uri="http://schemas.microsoft.com/sharepoint/v3/contenttype/forms"/>
  </ds:schemaRefs>
</ds:datastoreItem>
</file>

<file path=customXml/itemProps2.xml><?xml version="1.0" encoding="utf-8"?>
<ds:datastoreItem xmlns:ds="http://schemas.openxmlformats.org/officeDocument/2006/customXml" ds:itemID="{C6F8379A-487D-4387-BE7A-2FF11E461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3451ae-cd28-477e-ba32-02aa93a7f8eb"/>
    <ds:schemaRef ds:uri="7163e3c1-9776-4632-be9a-70e35b79af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E8A7F-BC29-4168-8C63-A596064BCABA}">
  <ds:schemaRefs>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7163e3c1-9776-4632-be9a-70e35b79af06"/>
    <ds:schemaRef ds:uri="393451ae-cd28-477e-ba32-02aa93a7f8eb"/>
  </ds:schemaRefs>
</ds:datastoreItem>
</file>

<file path=docProps/app.xml><?xml version="1.0" encoding="utf-8"?>
<Properties xmlns="http://schemas.openxmlformats.org/officeDocument/2006/extended-properties" xmlns:vt="http://schemas.openxmlformats.org/officeDocument/2006/docPropsVTypes">
  <TotalTime>234</TotalTime>
  <Words>1077</Words>
  <Application>Microsoft Office PowerPoint</Application>
  <PresentationFormat>Widescreen</PresentationFormat>
  <Paragraphs>113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Ink Free</vt:lpstr>
      <vt:lpstr>Segoe UI</vt:lpstr>
      <vt:lpstr>Segoe UI Semibold</vt:lpstr>
      <vt:lpstr>Wingdings</vt:lpstr>
      <vt:lpstr>RetrospectVTI</vt:lpstr>
      <vt:lpstr>Open Discussion</vt:lpstr>
      <vt:lpstr>Open Discussion</vt:lpstr>
      <vt:lpstr>Revisit workshop goals &amp; objectives</vt:lpstr>
      <vt:lpstr>1. Provide stakeholders greater awareness of SacPAS tools  Walk through additional examples of SacPAS tools:  “Choose your own adventure”</vt:lpstr>
      <vt:lpstr>2. Streamline open data &amp; database management processes  How can we help meet your needs and bridge with  your processes?</vt:lpstr>
      <vt:lpstr>SacPAS aims to  provide online tools to  help users’ specific needs</vt:lpstr>
      <vt:lpstr>Handout for any  Inquiries or Requests</vt:lpstr>
      <vt:lpstr>Open Discussion</vt:lpstr>
      <vt:lpstr>Open Discussion</vt:lpstr>
      <vt:lpstr>Open Discussion</vt:lpstr>
      <vt:lpstr>Open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Discussion</dc:title>
  <dc:creator>Jennifer L. Gosselin</dc:creator>
  <cp:lastModifiedBy>Pien, Catarina L</cp:lastModifiedBy>
  <cp:revision>4</cp:revision>
  <dcterms:created xsi:type="dcterms:W3CDTF">2023-11-15T21:53:51Z</dcterms:created>
  <dcterms:modified xsi:type="dcterms:W3CDTF">2023-12-12T23:55:03Z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0x010100FC6401B43A095442B19A221D9335F2E0</vt:lpwstr>
  </property>
  <property fmtid="{D5CDD505-2E9C-101B-9397-08002B2CF9AE}" pid="3" name="MediaServiceImageTags">
    <vt:lpwstr/>
  </property>
</Properties>
</file>